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1" r:id="rId2"/>
    <p:sldId id="290" r:id="rId3"/>
    <p:sldId id="312" r:id="rId4"/>
    <p:sldId id="295" r:id="rId5"/>
    <p:sldId id="313" r:id="rId6"/>
    <p:sldId id="297" r:id="rId7"/>
    <p:sldId id="296" r:id="rId8"/>
    <p:sldId id="300" r:id="rId9"/>
    <p:sldId id="315" r:id="rId10"/>
    <p:sldId id="301" r:id="rId11"/>
    <p:sldId id="302" r:id="rId12"/>
    <p:sldId id="303" r:id="rId13"/>
    <p:sldId id="304" r:id="rId14"/>
    <p:sldId id="305" r:id="rId15"/>
    <p:sldId id="306" r:id="rId16"/>
    <p:sldId id="307" r:id="rId17"/>
    <p:sldId id="316" r:id="rId18"/>
    <p:sldId id="309" r:id="rId19"/>
    <p:sldId id="310" r:id="rId20"/>
    <p:sldId id="311"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133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53"/>
  </p:normalViewPr>
  <p:slideViewPr>
    <p:cSldViewPr snapToGrid="0" snapToObjects="1">
      <p:cViewPr>
        <p:scale>
          <a:sx n="33" d="100"/>
          <a:sy n="33" d="100"/>
        </p:scale>
        <p:origin x="-1500" y="-1026"/>
      </p:cViewPr>
      <p:guideLst>
        <p:guide orient="horz" pos="4320"/>
        <p:guide pos="76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0000000000000053E-3"/>
          <c:y val="5.0000000000000053E-3"/>
          <c:w val="0.99"/>
          <c:h val="0.98749999999999949"/>
        </c:manualLayout>
      </c:layout>
      <c:pieChart>
        <c:ser>
          <c:idx val="0"/>
          <c:order val="0"/>
          <c:tx>
            <c:strRef>
              <c:f>Sheet1!$A$2</c:f>
              <c:strCache>
                <c:ptCount val="1"/>
                <c:pt idx="0">
                  <c:v>Category</c:v>
                </c:pt>
              </c:strCache>
            </c:strRef>
          </c:tx>
          <c:spPr>
            <a:gradFill flip="none" rotWithShape="1">
              <a:gsLst>
                <a:gs pos="0">
                  <a:srgbClr val="5E9FEE"/>
                </a:gs>
                <a:gs pos="100000">
                  <a:srgbClr val="635FD3"/>
                </a:gs>
              </a:gsLst>
              <a:lin ang="5400000" scaled="0"/>
            </a:gradFill>
            <a:ln w="12700" cap="flat">
              <a:noFill/>
              <a:miter lim="400000"/>
            </a:ln>
            <a:effectLst/>
          </c:spPr>
          <c:dPt>
            <c:idx val="0"/>
            <c:spPr>
              <a:gradFill flip="none" rotWithShape="1">
                <a:gsLst>
                  <a:gs pos="0">
                    <a:schemeClr val="accent2"/>
                  </a:gs>
                  <a:gs pos="100000">
                    <a:schemeClr val="accent1"/>
                  </a:gs>
                </a:gsLst>
                <a:lin ang="5400000" scaled="0"/>
              </a:gradFill>
              <a:ln w="12700" cap="flat">
                <a:noFill/>
                <a:miter lim="400000"/>
              </a:ln>
              <a:effectLst/>
            </c:spPr>
            <c:extLst xmlns:c16r2="http://schemas.microsoft.com/office/drawing/2015/06/chart">
              <c:ext xmlns:c16="http://schemas.microsoft.com/office/drawing/2014/chart" uri="{C3380CC4-5D6E-409C-BE32-E72D297353CC}">
                <c16:uniqueId val="{00000001-9FFC-674A-91BF-81FE76D69563}"/>
              </c:ext>
            </c:extLst>
          </c:dPt>
          <c:dPt>
            <c:idx val="1"/>
            <c:spPr>
              <a:solidFill>
                <a:srgbClr val="D3DBE3"/>
              </a:solidFill>
              <a:ln w="12700" cap="flat">
                <a:noFill/>
                <a:miter lim="400000"/>
              </a:ln>
              <a:effectLst/>
            </c:spPr>
            <c:extLst xmlns:c16r2="http://schemas.microsoft.com/office/drawing/2015/06/chart">
              <c:ext xmlns:c16="http://schemas.microsoft.com/office/drawing/2014/chart" uri="{C3380CC4-5D6E-409C-BE32-E72D297353CC}">
                <c16:uniqueId val="{00000003-9FFC-674A-91BF-81FE76D69563}"/>
              </c:ext>
            </c:extLst>
          </c:dPt>
          <c:dPt>
            <c:idx val="2"/>
            <c:spPr>
              <a:solidFill>
                <a:srgbClr val="EEF4FD"/>
              </a:solidFill>
              <a:ln w="12700" cap="flat">
                <a:noFill/>
                <a:miter lim="400000"/>
              </a:ln>
              <a:effectLst/>
            </c:spPr>
            <c:extLst xmlns:c16r2="http://schemas.microsoft.com/office/drawing/2015/06/chart">
              <c:ext xmlns:c16="http://schemas.microsoft.com/office/drawing/2014/chart" uri="{C3380CC4-5D6E-409C-BE32-E72D297353CC}">
                <c16:uniqueId val="{00000005-9FFC-674A-91BF-81FE76D69563}"/>
              </c:ext>
            </c:extLst>
          </c:dPt>
          <c:cat>
            <c:strRef>
              <c:f>Sheet1!$B$1:$D$1</c:f>
              <c:strCache>
                <c:ptCount val="3"/>
                <c:pt idx="0">
                  <c:v>April</c:v>
                </c:pt>
                <c:pt idx="1">
                  <c:v>May</c:v>
                </c:pt>
                <c:pt idx="2">
                  <c:v>June</c:v>
                </c:pt>
              </c:strCache>
            </c:strRef>
          </c:cat>
          <c:val>
            <c:numRef>
              <c:f>Sheet1!$B$2:$D$2</c:f>
              <c:numCache>
                <c:formatCode>General</c:formatCode>
                <c:ptCount val="3"/>
                <c:pt idx="0">
                  <c:v>90</c:v>
                </c:pt>
                <c:pt idx="1">
                  <c:v>15</c:v>
                </c:pt>
                <c:pt idx="2">
                  <c:v>23</c:v>
                </c:pt>
              </c:numCache>
            </c:numRef>
          </c:val>
          <c:extLst xmlns:c16r2="http://schemas.microsoft.com/office/drawing/2015/06/chart">
            <c:ext xmlns:c16="http://schemas.microsoft.com/office/drawing/2014/chart" uri="{C3380CC4-5D6E-409C-BE32-E72D297353CC}">
              <c16:uniqueId val="{00000006-9FFC-674A-91BF-81FE76D69563}"/>
            </c:ext>
          </c:extLst>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0000000000000062E-3"/>
          <c:y val="5.0000000000000062E-3"/>
          <c:w val="0.99"/>
          <c:h val="0.98749999999999949"/>
        </c:manualLayout>
      </c:layout>
      <c:pieChart>
        <c:ser>
          <c:idx val="0"/>
          <c:order val="0"/>
          <c:tx>
            <c:strRef>
              <c:f>Sheet1!$A$2</c:f>
              <c:strCache>
                <c:ptCount val="1"/>
                <c:pt idx="0">
                  <c:v>Category</c:v>
                </c:pt>
              </c:strCache>
            </c:strRef>
          </c:tx>
          <c:spPr>
            <a:gradFill flip="none" rotWithShape="1">
              <a:gsLst>
                <a:gs pos="0">
                  <a:srgbClr val="5E9FEE"/>
                </a:gs>
                <a:gs pos="100000">
                  <a:srgbClr val="635FD3"/>
                </a:gs>
              </a:gsLst>
              <a:lin ang="5400000" scaled="0"/>
            </a:gradFill>
            <a:ln w="12700" cap="flat">
              <a:noFill/>
              <a:miter lim="400000"/>
            </a:ln>
            <a:effectLst/>
          </c:spPr>
          <c:dPt>
            <c:idx val="0"/>
            <c:spPr>
              <a:gradFill flip="none" rotWithShape="1">
                <a:gsLst>
                  <a:gs pos="0">
                    <a:schemeClr val="accent2"/>
                  </a:gs>
                  <a:gs pos="100000">
                    <a:schemeClr val="accent1"/>
                  </a:gs>
                </a:gsLst>
                <a:lin ang="5400000" scaled="0"/>
              </a:gradFill>
              <a:ln w="12700" cap="flat">
                <a:noFill/>
                <a:miter lim="400000"/>
              </a:ln>
              <a:effectLst/>
            </c:spPr>
            <c:extLst xmlns:c16r2="http://schemas.microsoft.com/office/drawing/2015/06/chart">
              <c:ext xmlns:c16="http://schemas.microsoft.com/office/drawing/2014/chart" uri="{C3380CC4-5D6E-409C-BE32-E72D297353CC}">
                <c16:uniqueId val="{00000001-9FFC-674A-91BF-81FE76D69563}"/>
              </c:ext>
            </c:extLst>
          </c:dPt>
          <c:dPt>
            <c:idx val="1"/>
            <c:spPr>
              <a:solidFill>
                <a:srgbClr val="D3DBE3"/>
              </a:solidFill>
              <a:ln w="12700" cap="flat">
                <a:noFill/>
                <a:miter lim="400000"/>
              </a:ln>
              <a:effectLst/>
            </c:spPr>
            <c:extLst xmlns:c16r2="http://schemas.microsoft.com/office/drawing/2015/06/chart">
              <c:ext xmlns:c16="http://schemas.microsoft.com/office/drawing/2014/chart" uri="{C3380CC4-5D6E-409C-BE32-E72D297353CC}">
                <c16:uniqueId val="{00000003-9FFC-674A-91BF-81FE76D69563}"/>
              </c:ext>
            </c:extLst>
          </c:dPt>
          <c:dPt>
            <c:idx val="2"/>
            <c:spPr>
              <a:solidFill>
                <a:srgbClr val="EEF4FD"/>
              </a:solidFill>
              <a:ln w="12700" cap="flat">
                <a:noFill/>
                <a:miter lim="400000"/>
              </a:ln>
              <a:effectLst/>
            </c:spPr>
            <c:extLst xmlns:c16r2="http://schemas.microsoft.com/office/drawing/2015/06/chart">
              <c:ext xmlns:c16="http://schemas.microsoft.com/office/drawing/2014/chart" uri="{C3380CC4-5D6E-409C-BE32-E72D297353CC}">
                <c16:uniqueId val="{00000005-9FFC-674A-91BF-81FE76D69563}"/>
              </c:ext>
            </c:extLst>
          </c:dPt>
          <c:cat>
            <c:strRef>
              <c:f>Sheet1!$B$1:$D$1</c:f>
              <c:strCache>
                <c:ptCount val="3"/>
                <c:pt idx="0">
                  <c:v>April</c:v>
                </c:pt>
                <c:pt idx="1">
                  <c:v>May</c:v>
                </c:pt>
                <c:pt idx="2">
                  <c:v>June</c:v>
                </c:pt>
              </c:strCache>
            </c:strRef>
          </c:cat>
          <c:val>
            <c:numRef>
              <c:f>Sheet1!$B$2:$D$2</c:f>
              <c:numCache>
                <c:formatCode>General</c:formatCode>
                <c:ptCount val="3"/>
                <c:pt idx="0">
                  <c:v>90</c:v>
                </c:pt>
                <c:pt idx="1">
                  <c:v>15</c:v>
                </c:pt>
                <c:pt idx="2">
                  <c:v>23</c:v>
                </c:pt>
              </c:numCache>
            </c:numRef>
          </c:val>
          <c:extLst xmlns:c16r2="http://schemas.microsoft.com/office/drawing/2015/06/chart">
            <c:ext xmlns:c16="http://schemas.microsoft.com/office/drawing/2014/chart" uri="{C3380CC4-5D6E-409C-BE32-E72D297353CC}">
              <c16:uniqueId val="{00000006-9FFC-674A-91BF-81FE76D69563}"/>
            </c:ext>
          </c:extLst>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0000000000000053E-3"/>
          <c:y val="5.0000000000000053E-3"/>
          <c:w val="0.99"/>
          <c:h val="0.98749999999999949"/>
        </c:manualLayout>
      </c:layout>
      <c:pieChart>
        <c:ser>
          <c:idx val="0"/>
          <c:order val="0"/>
          <c:tx>
            <c:strRef>
              <c:f>Sheet1!$A$2</c:f>
              <c:strCache>
                <c:ptCount val="1"/>
                <c:pt idx="0">
                  <c:v>Category</c:v>
                </c:pt>
              </c:strCache>
            </c:strRef>
          </c:tx>
          <c:spPr>
            <a:gradFill flip="none" rotWithShape="1">
              <a:gsLst>
                <a:gs pos="0">
                  <a:srgbClr val="5E9FEE"/>
                </a:gs>
                <a:gs pos="100000">
                  <a:srgbClr val="635FD3"/>
                </a:gs>
              </a:gsLst>
              <a:lin ang="5400000" scaled="0"/>
            </a:gradFill>
            <a:ln w="12700" cap="flat">
              <a:noFill/>
              <a:miter lim="400000"/>
            </a:ln>
            <a:effectLst/>
          </c:spPr>
          <c:dPt>
            <c:idx val="0"/>
            <c:spPr>
              <a:gradFill flip="none" rotWithShape="1">
                <a:gsLst>
                  <a:gs pos="0">
                    <a:schemeClr val="accent2"/>
                  </a:gs>
                  <a:gs pos="100000">
                    <a:schemeClr val="accent1"/>
                  </a:gs>
                </a:gsLst>
                <a:lin ang="5400000" scaled="0"/>
              </a:gradFill>
              <a:ln w="12700" cap="flat">
                <a:noFill/>
                <a:miter lim="400000"/>
              </a:ln>
              <a:effectLst/>
            </c:spPr>
            <c:extLst xmlns:c16r2="http://schemas.microsoft.com/office/drawing/2015/06/chart">
              <c:ext xmlns:c16="http://schemas.microsoft.com/office/drawing/2014/chart" uri="{C3380CC4-5D6E-409C-BE32-E72D297353CC}">
                <c16:uniqueId val="{00000001-9FFC-674A-91BF-81FE76D69563}"/>
              </c:ext>
            </c:extLst>
          </c:dPt>
          <c:dPt>
            <c:idx val="1"/>
            <c:spPr>
              <a:solidFill>
                <a:srgbClr val="D3DBE3"/>
              </a:solidFill>
              <a:ln w="12700" cap="flat">
                <a:noFill/>
                <a:miter lim="400000"/>
              </a:ln>
              <a:effectLst/>
            </c:spPr>
            <c:extLst xmlns:c16r2="http://schemas.microsoft.com/office/drawing/2015/06/chart">
              <c:ext xmlns:c16="http://schemas.microsoft.com/office/drawing/2014/chart" uri="{C3380CC4-5D6E-409C-BE32-E72D297353CC}">
                <c16:uniqueId val="{00000003-9FFC-674A-91BF-81FE76D69563}"/>
              </c:ext>
            </c:extLst>
          </c:dPt>
          <c:dPt>
            <c:idx val="2"/>
            <c:spPr>
              <a:solidFill>
                <a:srgbClr val="EEF4FD"/>
              </a:solidFill>
              <a:ln w="12700" cap="flat">
                <a:noFill/>
                <a:miter lim="400000"/>
              </a:ln>
              <a:effectLst/>
            </c:spPr>
            <c:extLst xmlns:c16r2="http://schemas.microsoft.com/office/drawing/2015/06/chart">
              <c:ext xmlns:c16="http://schemas.microsoft.com/office/drawing/2014/chart" uri="{C3380CC4-5D6E-409C-BE32-E72D297353CC}">
                <c16:uniqueId val="{00000005-9FFC-674A-91BF-81FE76D69563}"/>
              </c:ext>
            </c:extLst>
          </c:dPt>
          <c:cat>
            <c:strRef>
              <c:f>Sheet1!$B$1:$D$1</c:f>
              <c:strCache>
                <c:ptCount val="3"/>
                <c:pt idx="0">
                  <c:v>April</c:v>
                </c:pt>
                <c:pt idx="1">
                  <c:v>May</c:v>
                </c:pt>
                <c:pt idx="2">
                  <c:v>June</c:v>
                </c:pt>
              </c:strCache>
            </c:strRef>
          </c:cat>
          <c:val>
            <c:numRef>
              <c:f>Sheet1!$B$2:$D$2</c:f>
              <c:numCache>
                <c:formatCode>General</c:formatCode>
                <c:ptCount val="3"/>
                <c:pt idx="0">
                  <c:v>90</c:v>
                </c:pt>
                <c:pt idx="1">
                  <c:v>15</c:v>
                </c:pt>
                <c:pt idx="2">
                  <c:v>23</c:v>
                </c:pt>
              </c:numCache>
            </c:numRef>
          </c:val>
          <c:extLst xmlns:c16r2="http://schemas.microsoft.com/office/drawing/2015/06/chart">
            <c:ext xmlns:c16="http://schemas.microsoft.com/office/drawing/2014/chart" uri="{C3380CC4-5D6E-409C-BE32-E72D297353CC}">
              <c16:uniqueId val="{00000006-9FFC-674A-91BF-81FE76D69563}"/>
            </c:ext>
          </c:extLst>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0000000000000062E-3"/>
          <c:y val="5.0000000000000062E-3"/>
          <c:w val="0.99"/>
          <c:h val="0.98749999999999949"/>
        </c:manualLayout>
      </c:layout>
      <c:pieChart>
        <c:ser>
          <c:idx val="0"/>
          <c:order val="0"/>
          <c:tx>
            <c:strRef>
              <c:f>Sheet1!$A$2</c:f>
              <c:strCache>
                <c:ptCount val="1"/>
                <c:pt idx="0">
                  <c:v>Category</c:v>
                </c:pt>
              </c:strCache>
            </c:strRef>
          </c:tx>
          <c:spPr>
            <a:gradFill flip="none" rotWithShape="1">
              <a:gsLst>
                <a:gs pos="0">
                  <a:srgbClr val="5E9FEE"/>
                </a:gs>
                <a:gs pos="100000">
                  <a:srgbClr val="635FD3"/>
                </a:gs>
              </a:gsLst>
              <a:lin ang="5400000" scaled="0"/>
            </a:gradFill>
            <a:ln w="12700" cap="flat">
              <a:noFill/>
              <a:miter lim="400000"/>
            </a:ln>
            <a:effectLst/>
          </c:spPr>
          <c:dPt>
            <c:idx val="0"/>
            <c:spPr>
              <a:gradFill flip="none" rotWithShape="1">
                <a:gsLst>
                  <a:gs pos="0">
                    <a:schemeClr val="accent2"/>
                  </a:gs>
                  <a:gs pos="100000">
                    <a:schemeClr val="accent1"/>
                  </a:gs>
                </a:gsLst>
                <a:lin ang="5400000" scaled="0"/>
              </a:gradFill>
              <a:ln w="12700" cap="flat">
                <a:noFill/>
                <a:miter lim="400000"/>
              </a:ln>
              <a:effectLst/>
            </c:spPr>
            <c:extLst xmlns:c16r2="http://schemas.microsoft.com/office/drawing/2015/06/chart">
              <c:ext xmlns:c16="http://schemas.microsoft.com/office/drawing/2014/chart" uri="{C3380CC4-5D6E-409C-BE32-E72D297353CC}">
                <c16:uniqueId val="{00000001-9FFC-674A-91BF-81FE76D69563}"/>
              </c:ext>
            </c:extLst>
          </c:dPt>
          <c:dPt>
            <c:idx val="1"/>
            <c:spPr>
              <a:solidFill>
                <a:srgbClr val="D3DBE3"/>
              </a:solidFill>
              <a:ln w="12700" cap="flat">
                <a:noFill/>
                <a:miter lim="400000"/>
              </a:ln>
              <a:effectLst/>
            </c:spPr>
            <c:extLst xmlns:c16r2="http://schemas.microsoft.com/office/drawing/2015/06/chart">
              <c:ext xmlns:c16="http://schemas.microsoft.com/office/drawing/2014/chart" uri="{C3380CC4-5D6E-409C-BE32-E72D297353CC}">
                <c16:uniqueId val="{00000003-9FFC-674A-91BF-81FE76D69563}"/>
              </c:ext>
            </c:extLst>
          </c:dPt>
          <c:dPt>
            <c:idx val="2"/>
            <c:spPr>
              <a:solidFill>
                <a:srgbClr val="EEF4FD"/>
              </a:solidFill>
              <a:ln w="12700" cap="flat">
                <a:noFill/>
                <a:miter lim="400000"/>
              </a:ln>
              <a:effectLst/>
            </c:spPr>
            <c:extLst xmlns:c16r2="http://schemas.microsoft.com/office/drawing/2015/06/chart">
              <c:ext xmlns:c16="http://schemas.microsoft.com/office/drawing/2014/chart" uri="{C3380CC4-5D6E-409C-BE32-E72D297353CC}">
                <c16:uniqueId val="{00000005-9FFC-674A-91BF-81FE76D69563}"/>
              </c:ext>
            </c:extLst>
          </c:dPt>
          <c:cat>
            <c:strRef>
              <c:f>Sheet1!$B$1:$D$1</c:f>
              <c:strCache>
                <c:ptCount val="3"/>
                <c:pt idx="0">
                  <c:v>April</c:v>
                </c:pt>
                <c:pt idx="1">
                  <c:v>May</c:v>
                </c:pt>
                <c:pt idx="2">
                  <c:v>June</c:v>
                </c:pt>
              </c:strCache>
            </c:strRef>
          </c:cat>
          <c:val>
            <c:numRef>
              <c:f>Sheet1!$B$2:$D$2</c:f>
              <c:numCache>
                <c:formatCode>General</c:formatCode>
                <c:ptCount val="3"/>
                <c:pt idx="0">
                  <c:v>90</c:v>
                </c:pt>
                <c:pt idx="1">
                  <c:v>15</c:v>
                </c:pt>
                <c:pt idx="2">
                  <c:v>23</c:v>
                </c:pt>
              </c:numCache>
            </c:numRef>
          </c:val>
          <c:extLst xmlns:c16r2="http://schemas.microsoft.com/office/drawing/2015/06/chart">
            <c:ext xmlns:c16="http://schemas.microsoft.com/office/drawing/2014/chart" uri="{C3380CC4-5D6E-409C-BE32-E72D297353CC}">
              <c16:uniqueId val="{00000006-9FFC-674A-91BF-81FE76D69563}"/>
            </c:ext>
          </c:extLst>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3" name="Рисунок 2">
            <a:extLst>
              <a:ext uri="{FF2B5EF4-FFF2-40B4-BE49-F238E27FC236}">
                <a16:creationId xmlns:a16="http://schemas.microsoft.com/office/drawing/2014/main" xmlns="" id="{8D36E33F-58A3-2C41-B672-6E3E68DA1A48}"/>
              </a:ext>
            </a:extLst>
          </p:cNvPr>
          <p:cNvSpPr>
            <a:spLocks noGrp="1"/>
          </p:cNvSpPr>
          <p:nvPr>
            <p:ph type="pic" sz="quarter" idx="10" hasCustomPrompt="1"/>
          </p:nvPr>
        </p:nvSpPr>
        <p:spPr>
          <a:xfrm>
            <a:off x="2843213" y="2524401"/>
            <a:ext cx="2862262" cy="2862263"/>
          </a:xfrm>
          <a:solidFill>
            <a:schemeClr val="bg2"/>
          </a:solidFill>
        </p:spPr>
        <p:txBody>
          <a:bodyPr/>
          <a:lstStyle>
            <a:lvl1pPr marL="0" indent="0">
              <a:buNone/>
              <a:defRPr/>
            </a:lvl1pPr>
          </a:lstStyle>
          <a:p>
            <a:r>
              <a:rPr lang="en-US" dirty="0" err="1"/>
              <a:t>img</a:t>
            </a:r>
            <a:endParaRPr lang="en-US" dirty="0"/>
          </a:p>
        </p:txBody>
      </p:sp>
      <p:sp>
        <p:nvSpPr>
          <p:cNvPr id="5" name="Рисунок 2">
            <a:extLst>
              <a:ext uri="{FF2B5EF4-FFF2-40B4-BE49-F238E27FC236}">
                <a16:creationId xmlns:a16="http://schemas.microsoft.com/office/drawing/2014/main" xmlns="" id="{F47CD3BD-A387-7F40-ACF5-2B1B39BE1E86}"/>
              </a:ext>
            </a:extLst>
          </p:cNvPr>
          <p:cNvSpPr>
            <a:spLocks noGrp="1"/>
          </p:cNvSpPr>
          <p:nvPr>
            <p:ph type="pic" sz="quarter" idx="11" hasCustomPrompt="1"/>
          </p:nvPr>
        </p:nvSpPr>
        <p:spPr>
          <a:xfrm>
            <a:off x="6096621" y="2524400"/>
            <a:ext cx="2862262" cy="2862263"/>
          </a:xfrm>
          <a:solidFill>
            <a:schemeClr val="bg2"/>
          </a:solidFill>
        </p:spPr>
        <p:txBody>
          <a:bodyPr/>
          <a:lstStyle>
            <a:lvl1pPr marL="0" indent="0">
              <a:buNone/>
              <a:defRPr/>
            </a:lvl1pPr>
          </a:lstStyle>
          <a:p>
            <a:r>
              <a:rPr lang="en-US" dirty="0" err="1"/>
              <a:t>img</a:t>
            </a:r>
            <a:endParaRPr lang="en-US" dirty="0"/>
          </a:p>
        </p:txBody>
      </p:sp>
      <p:sp>
        <p:nvSpPr>
          <p:cNvPr id="6" name="Рисунок 2">
            <a:extLst>
              <a:ext uri="{FF2B5EF4-FFF2-40B4-BE49-F238E27FC236}">
                <a16:creationId xmlns:a16="http://schemas.microsoft.com/office/drawing/2014/main" xmlns="" id="{B8396492-B780-D240-829F-00D97E67965D}"/>
              </a:ext>
            </a:extLst>
          </p:cNvPr>
          <p:cNvSpPr>
            <a:spLocks noGrp="1"/>
          </p:cNvSpPr>
          <p:nvPr>
            <p:ph type="pic" sz="quarter" idx="12" hasCustomPrompt="1"/>
          </p:nvPr>
        </p:nvSpPr>
        <p:spPr>
          <a:xfrm>
            <a:off x="9350029" y="2524401"/>
            <a:ext cx="2862262" cy="2862263"/>
          </a:xfrm>
          <a:solidFill>
            <a:schemeClr val="bg2"/>
          </a:solidFill>
        </p:spPr>
        <p:txBody>
          <a:bodyPr/>
          <a:lstStyle>
            <a:lvl1pPr marL="0" indent="0">
              <a:buNone/>
              <a:defRPr/>
            </a:lvl1pPr>
          </a:lstStyle>
          <a:p>
            <a:r>
              <a:rPr lang="en-US" dirty="0" err="1"/>
              <a:t>img</a:t>
            </a:r>
            <a:endParaRPr lang="en-US" dirty="0"/>
          </a:p>
        </p:txBody>
      </p:sp>
      <p:sp>
        <p:nvSpPr>
          <p:cNvPr id="7" name="Рисунок 2">
            <a:extLst>
              <a:ext uri="{FF2B5EF4-FFF2-40B4-BE49-F238E27FC236}">
                <a16:creationId xmlns:a16="http://schemas.microsoft.com/office/drawing/2014/main" xmlns="" id="{861B9A0E-31C6-9346-9D37-EF10F3CAFF97}"/>
              </a:ext>
            </a:extLst>
          </p:cNvPr>
          <p:cNvSpPr>
            <a:spLocks noGrp="1"/>
          </p:cNvSpPr>
          <p:nvPr>
            <p:ph type="pic" sz="quarter" idx="13" hasCustomPrompt="1"/>
          </p:nvPr>
        </p:nvSpPr>
        <p:spPr>
          <a:xfrm>
            <a:off x="12603437" y="2524400"/>
            <a:ext cx="2862262" cy="2862263"/>
          </a:xfrm>
          <a:solidFill>
            <a:schemeClr val="bg2"/>
          </a:solidFill>
        </p:spPr>
        <p:txBody>
          <a:bodyPr/>
          <a:lstStyle>
            <a:lvl1pPr marL="0" indent="0">
              <a:buNone/>
              <a:defRPr/>
            </a:lvl1pPr>
          </a:lstStyle>
          <a:p>
            <a:r>
              <a:rPr lang="en-US" dirty="0" err="1"/>
              <a:t>img</a:t>
            </a:r>
            <a:endParaRPr lang="en-US" dirty="0"/>
          </a:p>
        </p:txBody>
      </p:sp>
      <p:sp>
        <p:nvSpPr>
          <p:cNvPr id="8" name="Рисунок 2">
            <a:extLst>
              <a:ext uri="{FF2B5EF4-FFF2-40B4-BE49-F238E27FC236}">
                <a16:creationId xmlns:a16="http://schemas.microsoft.com/office/drawing/2014/main" xmlns="" id="{36143BAE-5E2C-7F41-BC81-09098781A6FE}"/>
              </a:ext>
            </a:extLst>
          </p:cNvPr>
          <p:cNvSpPr>
            <a:spLocks noGrp="1"/>
          </p:cNvSpPr>
          <p:nvPr>
            <p:ph type="pic" sz="quarter" idx="14" hasCustomPrompt="1"/>
          </p:nvPr>
        </p:nvSpPr>
        <p:spPr>
          <a:xfrm>
            <a:off x="15856845" y="2524400"/>
            <a:ext cx="2862262" cy="2862263"/>
          </a:xfrm>
          <a:solidFill>
            <a:schemeClr val="bg2"/>
          </a:solidFill>
        </p:spPr>
        <p:txBody>
          <a:bodyPr/>
          <a:lstStyle>
            <a:lvl1pPr marL="0" indent="0">
              <a:buNone/>
              <a:defRPr/>
            </a:lvl1pPr>
          </a:lstStyle>
          <a:p>
            <a:r>
              <a:rPr lang="en-US" dirty="0" err="1"/>
              <a:t>img</a:t>
            </a:r>
            <a:endParaRPr lang="en-US" dirty="0"/>
          </a:p>
        </p:txBody>
      </p:sp>
      <p:sp>
        <p:nvSpPr>
          <p:cNvPr id="9" name="Рисунок 2">
            <a:extLst>
              <a:ext uri="{FF2B5EF4-FFF2-40B4-BE49-F238E27FC236}">
                <a16:creationId xmlns:a16="http://schemas.microsoft.com/office/drawing/2014/main" xmlns="" id="{8C8D1548-9593-4C43-A993-E2E4FC2FDFC4}"/>
              </a:ext>
            </a:extLst>
          </p:cNvPr>
          <p:cNvSpPr>
            <a:spLocks noGrp="1"/>
          </p:cNvSpPr>
          <p:nvPr>
            <p:ph type="pic" sz="quarter" idx="15" hasCustomPrompt="1"/>
          </p:nvPr>
        </p:nvSpPr>
        <p:spPr>
          <a:xfrm>
            <a:off x="19110253" y="2524399"/>
            <a:ext cx="2862262" cy="2862263"/>
          </a:xfrm>
          <a:solidFill>
            <a:schemeClr val="bg2"/>
          </a:solidFill>
        </p:spPr>
        <p:txBody>
          <a:bodyPr/>
          <a:lstStyle>
            <a:lvl1pPr marL="0" indent="0">
              <a:buNone/>
              <a:defRPr/>
            </a:lvl1pPr>
          </a:lstStyle>
          <a:p>
            <a:r>
              <a:rPr lang="en-US" dirty="0" err="1"/>
              <a:t>img</a:t>
            </a:r>
            <a:endParaRPr lang="en-US" dirty="0"/>
          </a:p>
        </p:txBody>
      </p:sp>
      <p:sp>
        <p:nvSpPr>
          <p:cNvPr id="10" name="Рисунок 2">
            <a:extLst>
              <a:ext uri="{FF2B5EF4-FFF2-40B4-BE49-F238E27FC236}">
                <a16:creationId xmlns:a16="http://schemas.microsoft.com/office/drawing/2014/main" xmlns="" id="{DA6B0B96-6DA7-6A44-BF0F-324E5C36EAD4}"/>
              </a:ext>
            </a:extLst>
          </p:cNvPr>
          <p:cNvSpPr>
            <a:spLocks noGrp="1"/>
          </p:cNvSpPr>
          <p:nvPr>
            <p:ph type="pic" sz="quarter" idx="16" hasCustomPrompt="1"/>
          </p:nvPr>
        </p:nvSpPr>
        <p:spPr>
          <a:xfrm>
            <a:off x="2843213" y="5738053"/>
            <a:ext cx="2862262" cy="2862263"/>
          </a:xfrm>
          <a:solidFill>
            <a:schemeClr val="bg2"/>
          </a:solidFill>
        </p:spPr>
        <p:txBody>
          <a:bodyPr/>
          <a:lstStyle>
            <a:lvl1pPr marL="0" indent="0">
              <a:buNone/>
              <a:defRPr/>
            </a:lvl1pPr>
          </a:lstStyle>
          <a:p>
            <a:r>
              <a:rPr lang="en-US" dirty="0" err="1"/>
              <a:t>img</a:t>
            </a:r>
            <a:endParaRPr lang="en-US" dirty="0"/>
          </a:p>
        </p:txBody>
      </p:sp>
      <p:sp>
        <p:nvSpPr>
          <p:cNvPr id="11" name="Рисунок 2">
            <a:extLst>
              <a:ext uri="{FF2B5EF4-FFF2-40B4-BE49-F238E27FC236}">
                <a16:creationId xmlns:a16="http://schemas.microsoft.com/office/drawing/2014/main" xmlns="" id="{FDD7233C-789B-F645-9A93-0902FD37E3F5}"/>
              </a:ext>
            </a:extLst>
          </p:cNvPr>
          <p:cNvSpPr>
            <a:spLocks noGrp="1"/>
          </p:cNvSpPr>
          <p:nvPr>
            <p:ph type="pic" sz="quarter" idx="17" hasCustomPrompt="1"/>
          </p:nvPr>
        </p:nvSpPr>
        <p:spPr>
          <a:xfrm>
            <a:off x="6096621" y="5738052"/>
            <a:ext cx="2862262" cy="2862263"/>
          </a:xfrm>
          <a:solidFill>
            <a:schemeClr val="bg2"/>
          </a:solidFill>
        </p:spPr>
        <p:txBody>
          <a:bodyPr/>
          <a:lstStyle>
            <a:lvl1pPr marL="0" indent="0">
              <a:buNone/>
              <a:defRPr/>
            </a:lvl1pPr>
          </a:lstStyle>
          <a:p>
            <a:r>
              <a:rPr lang="en-US" dirty="0" err="1"/>
              <a:t>img</a:t>
            </a:r>
            <a:endParaRPr lang="en-US" dirty="0"/>
          </a:p>
        </p:txBody>
      </p:sp>
      <p:sp>
        <p:nvSpPr>
          <p:cNvPr id="12" name="Рисунок 2">
            <a:extLst>
              <a:ext uri="{FF2B5EF4-FFF2-40B4-BE49-F238E27FC236}">
                <a16:creationId xmlns:a16="http://schemas.microsoft.com/office/drawing/2014/main" xmlns="" id="{D930F49C-53E0-C34B-A26B-D3B43ED98E32}"/>
              </a:ext>
            </a:extLst>
          </p:cNvPr>
          <p:cNvSpPr>
            <a:spLocks noGrp="1"/>
          </p:cNvSpPr>
          <p:nvPr>
            <p:ph type="pic" sz="quarter" idx="18" hasCustomPrompt="1"/>
          </p:nvPr>
        </p:nvSpPr>
        <p:spPr>
          <a:xfrm>
            <a:off x="9350029" y="5738053"/>
            <a:ext cx="2862262" cy="2862263"/>
          </a:xfrm>
          <a:solidFill>
            <a:schemeClr val="bg2"/>
          </a:solidFill>
        </p:spPr>
        <p:txBody>
          <a:bodyPr/>
          <a:lstStyle>
            <a:lvl1pPr marL="0" indent="0">
              <a:buNone/>
              <a:defRPr/>
            </a:lvl1pPr>
          </a:lstStyle>
          <a:p>
            <a:r>
              <a:rPr lang="en-US" dirty="0" err="1"/>
              <a:t>img</a:t>
            </a:r>
            <a:endParaRPr lang="en-US" dirty="0"/>
          </a:p>
        </p:txBody>
      </p:sp>
      <p:sp>
        <p:nvSpPr>
          <p:cNvPr id="13" name="Рисунок 2">
            <a:extLst>
              <a:ext uri="{FF2B5EF4-FFF2-40B4-BE49-F238E27FC236}">
                <a16:creationId xmlns:a16="http://schemas.microsoft.com/office/drawing/2014/main" xmlns="" id="{5F6CE79E-0A3F-7B4A-9BE6-2ADCFAD4BDFE}"/>
              </a:ext>
            </a:extLst>
          </p:cNvPr>
          <p:cNvSpPr>
            <a:spLocks noGrp="1"/>
          </p:cNvSpPr>
          <p:nvPr>
            <p:ph type="pic" sz="quarter" idx="19" hasCustomPrompt="1"/>
          </p:nvPr>
        </p:nvSpPr>
        <p:spPr>
          <a:xfrm>
            <a:off x="12603437" y="5738052"/>
            <a:ext cx="2862262" cy="2862263"/>
          </a:xfrm>
          <a:solidFill>
            <a:schemeClr val="bg2"/>
          </a:solidFill>
        </p:spPr>
        <p:txBody>
          <a:bodyPr/>
          <a:lstStyle>
            <a:lvl1pPr marL="0" indent="0">
              <a:buNone/>
              <a:defRPr/>
            </a:lvl1pPr>
          </a:lstStyle>
          <a:p>
            <a:r>
              <a:rPr lang="en-US" dirty="0" err="1"/>
              <a:t>img</a:t>
            </a:r>
            <a:endParaRPr lang="en-US" dirty="0"/>
          </a:p>
        </p:txBody>
      </p:sp>
      <p:sp>
        <p:nvSpPr>
          <p:cNvPr id="14" name="Рисунок 2">
            <a:extLst>
              <a:ext uri="{FF2B5EF4-FFF2-40B4-BE49-F238E27FC236}">
                <a16:creationId xmlns:a16="http://schemas.microsoft.com/office/drawing/2014/main" xmlns="" id="{83E167CB-CF06-A64A-9F6D-FD99857D6488}"/>
              </a:ext>
            </a:extLst>
          </p:cNvPr>
          <p:cNvSpPr>
            <a:spLocks noGrp="1"/>
          </p:cNvSpPr>
          <p:nvPr>
            <p:ph type="pic" sz="quarter" idx="20" hasCustomPrompt="1"/>
          </p:nvPr>
        </p:nvSpPr>
        <p:spPr>
          <a:xfrm>
            <a:off x="15856845" y="5738052"/>
            <a:ext cx="2862262" cy="2862263"/>
          </a:xfrm>
          <a:solidFill>
            <a:schemeClr val="bg2"/>
          </a:solidFill>
        </p:spPr>
        <p:txBody>
          <a:bodyPr/>
          <a:lstStyle>
            <a:lvl1pPr marL="0" indent="0">
              <a:buNone/>
              <a:defRPr/>
            </a:lvl1pPr>
          </a:lstStyle>
          <a:p>
            <a:r>
              <a:rPr lang="en-US" dirty="0" err="1"/>
              <a:t>img</a:t>
            </a:r>
            <a:endParaRPr lang="en-US" dirty="0"/>
          </a:p>
        </p:txBody>
      </p:sp>
      <p:sp>
        <p:nvSpPr>
          <p:cNvPr id="15" name="Рисунок 2">
            <a:extLst>
              <a:ext uri="{FF2B5EF4-FFF2-40B4-BE49-F238E27FC236}">
                <a16:creationId xmlns:a16="http://schemas.microsoft.com/office/drawing/2014/main" xmlns="" id="{6632B09F-922C-7547-AEFA-D41EE26742DA}"/>
              </a:ext>
            </a:extLst>
          </p:cNvPr>
          <p:cNvSpPr>
            <a:spLocks noGrp="1"/>
          </p:cNvSpPr>
          <p:nvPr>
            <p:ph type="pic" sz="quarter" idx="21" hasCustomPrompt="1"/>
          </p:nvPr>
        </p:nvSpPr>
        <p:spPr>
          <a:xfrm>
            <a:off x="19110253" y="5738051"/>
            <a:ext cx="2862262" cy="2862263"/>
          </a:xfrm>
          <a:solidFill>
            <a:schemeClr val="bg2"/>
          </a:solidFill>
        </p:spPr>
        <p:txBody>
          <a:bodyPr/>
          <a:lstStyle>
            <a:lvl1pPr marL="0" indent="0">
              <a:buNone/>
              <a:defRPr/>
            </a:lvl1pPr>
          </a:lstStyle>
          <a:p>
            <a:r>
              <a:rPr lang="en-US" dirty="0" err="1"/>
              <a:t>img</a:t>
            </a:r>
            <a:endParaRPr lang="en-US" dirty="0"/>
          </a:p>
        </p:txBody>
      </p:sp>
    </p:spTree>
    <p:extLst>
      <p:ext uri="{BB962C8B-B14F-4D97-AF65-F5344CB8AC3E}">
        <p14:creationId xmlns:p14="http://schemas.microsoft.com/office/powerpoint/2010/main" xmlns="" val="4000463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3" name="Рисунок 2">
            <a:extLst>
              <a:ext uri="{FF2B5EF4-FFF2-40B4-BE49-F238E27FC236}">
                <a16:creationId xmlns:a16="http://schemas.microsoft.com/office/drawing/2014/main" xmlns="" id="{8D36E33F-58A3-2C41-B672-6E3E68DA1A48}"/>
              </a:ext>
            </a:extLst>
          </p:cNvPr>
          <p:cNvSpPr>
            <a:spLocks noGrp="1"/>
          </p:cNvSpPr>
          <p:nvPr>
            <p:ph type="pic" sz="quarter" idx="10" hasCustomPrompt="1"/>
          </p:nvPr>
        </p:nvSpPr>
        <p:spPr>
          <a:xfrm>
            <a:off x="342162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7" name="Рисунок 2">
            <a:extLst>
              <a:ext uri="{FF2B5EF4-FFF2-40B4-BE49-F238E27FC236}">
                <a16:creationId xmlns:a16="http://schemas.microsoft.com/office/drawing/2014/main" xmlns="" id="{3B2B5356-D75D-4F42-BCA3-3EA90378412F}"/>
              </a:ext>
            </a:extLst>
          </p:cNvPr>
          <p:cNvSpPr>
            <a:spLocks noGrp="1"/>
          </p:cNvSpPr>
          <p:nvPr>
            <p:ph type="pic" sz="quarter" idx="11" hasCustomPrompt="1"/>
          </p:nvPr>
        </p:nvSpPr>
        <p:spPr>
          <a:xfrm>
            <a:off x="636675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8" name="Рисунок 2">
            <a:extLst>
              <a:ext uri="{FF2B5EF4-FFF2-40B4-BE49-F238E27FC236}">
                <a16:creationId xmlns:a16="http://schemas.microsoft.com/office/drawing/2014/main" xmlns="" id="{837EB3C7-4AD3-4741-AF17-C9D8B4CE4C88}"/>
              </a:ext>
            </a:extLst>
          </p:cNvPr>
          <p:cNvSpPr>
            <a:spLocks noGrp="1"/>
          </p:cNvSpPr>
          <p:nvPr>
            <p:ph type="pic" sz="quarter" idx="12" hasCustomPrompt="1"/>
          </p:nvPr>
        </p:nvSpPr>
        <p:spPr>
          <a:xfrm>
            <a:off x="931188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9" name="Рисунок 2">
            <a:extLst>
              <a:ext uri="{FF2B5EF4-FFF2-40B4-BE49-F238E27FC236}">
                <a16:creationId xmlns:a16="http://schemas.microsoft.com/office/drawing/2014/main" xmlns="" id="{1C67F7C5-10B0-744C-AE47-1BB7F2C46321}"/>
              </a:ext>
            </a:extLst>
          </p:cNvPr>
          <p:cNvSpPr>
            <a:spLocks noGrp="1"/>
          </p:cNvSpPr>
          <p:nvPr>
            <p:ph type="pic" sz="quarter" idx="13" hasCustomPrompt="1"/>
          </p:nvPr>
        </p:nvSpPr>
        <p:spPr>
          <a:xfrm>
            <a:off x="1225701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1" name="Рисунок 2">
            <a:extLst>
              <a:ext uri="{FF2B5EF4-FFF2-40B4-BE49-F238E27FC236}">
                <a16:creationId xmlns:a16="http://schemas.microsoft.com/office/drawing/2014/main" xmlns="" id="{032A1A0A-E2A3-F845-BBC3-793DD16C0F6A}"/>
              </a:ext>
            </a:extLst>
          </p:cNvPr>
          <p:cNvSpPr>
            <a:spLocks noGrp="1"/>
          </p:cNvSpPr>
          <p:nvPr>
            <p:ph type="pic" sz="quarter" idx="14" hasCustomPrompt="1"/>
          </p:nvPr>
        </p:nvSpPr>
        <p:spPr>
          <a:xfrm>
            <a:off x="1520214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2" name="Рисунок 2">
            <a:extLst>
              <a:ext uri="{FF2B5EF4-FFF2-40B4-BE49-F238E27FC236}">
                <a16:creationId xmlns:a16="http://schemas.microsoft.com/office/drawing/2014/main" xmlns="" id="{FE1C41BC-E172-B044-8023-5C089A56879E}"/>
              </a:ext>
            </a:extLst>
          </p:cNvPr>
          <p:cNvSpPr>
            <a:spLocks noGrp="1"/>
          </p:cNvSpPr>
          <p:nvPr>
            <p:ph type="pic" sz="quarter" idx="15" hasCustomPrompt="1"/>
          </p:nvPr>
        </p:nvSpPr>
        <p:spPr>
          <a:xfrm>
            <a:off x="1814727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3" name="Рисунок 2">
            <a:extLst>
              <a:ext uri="{FF2B5EF4-FFF2-40B4-BE49-F238E27FC236}">
                <a16:creationId xmlns:a16="http://schemas.microsoft.com/office/drawing/2014/main" xmlns="" id="{B6C615F0-3A31-C240-997E-FEC17ECFE1B3}"/>
              </a:ext>
            </a:extLst>
          </p:cNvPr>
          <p:cNvSpPr>
            <a:spLocks noGrp="1"/>
          </p:cNvSpPr>
          <p:nvPr>
            <p:ph type="pic" sz="quarter" idx="16" hasCustomPrompt="1"/>
          </p:nvPr>
        </p:nvSpPr>
        <p:spPr>
          <a:xfrm>
            <a:off x="342162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4" name="Рисунок 2">
            <a:extLst>
              <a:ext uri="{FF2B5EF4-FFF2-40B4-BE49-F238E27FC236}">
                <a16:creationId xmlns:a16="http://schemas.microsoft.com/office/drawing/2014/main" xmlns="" id="{3881F6F7-9883-E140-9C25-C7AB0977C9EE}"/>
              </a:ext>
            </a:extLst>
          </p:cNvPr>
          <p:cNvSpPr>
            <a:spLocks noGrp="1"/>
          </p:cNvSpPr>
          <p:nvPr>
            <p:ph type="pic" sz="quarter" idx="17" hasCustomPrompt="1"/>
          </p:nvPr>
        </p:nvSpPr>
        <p:spPr>
          <a:xfrm>
            <a:off x="636675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5" name="Рисунок 2">
            <a:extLst>
              <a:ext uri="{FF2B5EF4-FFF2-40B4-BE49-F238E27FC236}">
                <a16:creationId xmlns:a16="http://schemas.microsoft.com/office/drawing/2014/main" xmlns="" id="{B1F31A74-229A-EF4C-BCE8-7DE84B4ADB20}"/>
              </a:ext>
            </a:extLst>
          </p:cNvPr>
          <p:cNvSpPr>
            <a:spLocks noGrp="1"/>
          </p:cNvSpPr>
          <p:nvPr>
            <p:ph type="pic" sz="quarter" idx="18" hasCustomPrompt="1"/>
          </p:nvPr>
        </p:nvSpPr>
        <p:spPr>
          <a:xfrm>
            <a:off x="931188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6" name="Рисунок 2">
            <a:extLst>
              <a:ext uri="{FF2B5EF4-FFF2-40B4-BE49-F238E27FC236}">
                <a16:creationId xmlns:a16="http://schemas.microsoft.com/office/drawing/2014/main" xmlns="" id="{3CD5F662-C087-A148-B3BF-1557D6696A0A}"/>
              </a:ext>
            </a:extLst>
          </p:cNvPr>
          <p:cNvSpPr>
            <a:spLocks noGrp="1"/>
          </p:cNvSpPr>
          <p:nvPr>
            <p:ph type="pic" sz="quarter" idx="19" hasCustomPrompt="1"/>
          </p:nvPr>
        </p:nvSpPr>
        <p:spPr>
          <a:xfrm>
            <a:off x="1225701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7" name="Рисунок 2">
            <a:extLst>
              <a:ext uri="{FF2B5EF4-FFF2-40B4-BE49-F238E27FC236}">
                <a16:creationId xmlns:a16="http://schemas.microsoft.com/office/drawing/2014/main" xmlns="" id="{AEE8F5D1-FA84-E849-A0F8-194E15C7AF6D}"/>
              </a:ext>
            </a:extLst>
          </p:cNvPr>
          <p:cNvSpPr>
            <a:spLocks noGrp="1"/>
          </p:cNvSpPr>
          <p:nvPr>
            <p:ph type="pic" sz="quarter" idx="20" hasCustomPrompt="1"/>
          </p:nvPr>
        </p:nvSpPr>
        <p:spPr>
          <a:xfrm>
            <a:off x="1520214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8" name="Рисунок 2">
            <a:extLst>
              <a:ext uri="{FF2B5EF4-FFF2-40B4-BE49-F238E27FC236}">
                <a16:creationId xmlns:a16="http://schemas.microsoft.com/office/drawing/2014/main" xmlns="" id="{203EBA19-EF70-4C44-ACAC-C6E2CA4D8768}"/>
              </a:ext>
            </a:extLst>
          </p:cNvPr>
          <p:cNvSpPr>
            <a:spLocks noGrp="1"/>
          </p:cNvSpPr>
          <p:nvPr>
            <p:ph type="pic" sz="quarter" idx="21" hasCustomPrompt="1"/>
          </p:nvPr>
        </p:nvSpPr>
        <p:spPr>
          <a:xfrm>
            <a:off x="1814727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9" name="Рисунок 2">
            <a:extLst>
              <a:ext uri="{FF2B5EF4-FFF2-40B4-BE49-F238E27FC236}">
                <a16:creationId xmlns:a16="http://schemas.microsoft.com/office/drawing/2014/main" xmlns="" id="{091600B4-215C-B64B-99D1-199C5DDA2454}"/>
              </a:ext>
            </a:extLst>
          </p:cNvPr>
          <p:cNvSpPr>
            <a:spLocks noGrp="1"/>
          </p:cNvSpPr>
          <p:nvPr>
            <p:ph type="pic" sz="quarter" idx="22" hasCustomPrompt="1"/>
          </p:nvPr>
        </p:nvSpPr>
        <p:spPr>
          <a:xfrm>
            <a:off x="342162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0" name="Рисунок 2">
            <a:extLst>
              <a:ext uri="{FF2B5EF4-FFF2-40B4-BE49-F238E27FC236}">
                <a16:creationId xmlns:a16="http://schemas.microsoft.com/office/drawing/2014/main" xmlns="" id="{64C4E337-ADD3-BB41-B198-45738D967EF0}"/>
              </a:ext>
            </a:extLst>
          </p:cNvPr>
          <p:cNvSpPr>
            <a:spLocks noGrp="1"/>
          </p:cNvSpPr>
          <p:nvPr>
            <p:ph type="pic" sz="quarter" idx="23" hasCustomPrompt="1"/>
          </p:nvPr>
        </p:nvSpPr>
        <p:spPr>
          <a:xfrm>
            <a:off x="636675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1" name="Рисунок 2">
            <a:extLst>
              <a:ext uri="{FF2B5EF4-FFF2-40B4-BE49-F238E27FC236}">
                <a16:creationId xmlns:a16="http://schemas.microsoft.com/office/drawing/2014/main" xmlns="" id="{27E259D7-419F-444C-90F8-75E8BCA89F3E}"/>
              </a:ext>
            </a:extLst>
          </p:cNvPr>
          <p:cNvSpPr>
            <a:spLocks noGrp="1"/>
          </p:cNvSpPr>
          <p:nvPr>
            <p:ph type="pic" sz="quarter" idx="24" hasCustomPrompt="1"/>
          </p:nvPr>
        </p:nvSpPr>
        <p:spPr>
          <a:xfrm>
            <a:off x="931188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2" name="Рисунок 2">
            <a:extLst>
              <a:ext uri="{FF2B5EF4-FFF2-40B4-BE49-F238E27FC236}">
                <a16:creationId xmlns:a16="http://schemas.microsoft.com/office/drawing/2014/main" xmlns="" id="{45C8F71B-F599-8849-AEEB-43D51CE9CC06}"/>
              </a:ext>
            </a:extLst>
          </p:cNvPr>
          <p:cNvSpPr>
            <a:spLocks noGrp="1"/>
          </p:cNvSpPr>
          <p:nvPr>
            <p:ph type="pic" sz="quarter" idx="25" hasCustomPrompt="1"/>
          </p:nvPr>
        </p:nvSpPr>
        <p:spPr>
          <a:xfrm>
            <a:off x="1225701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3" name="Рисунок 2">
            <a:extLst>
              <a:ext uri="{FF2B5EF4-FFF2-40B4-BE49-F238E27FC236}">
                <a16:creationId xmlns:a16="http://schemas.microsoft.com/office/drawing/2014/main" xmlns="" id="{F02BDC7C-1317-2148-AB84-D5A5F5B7F93B}"/>
              </a:ext>
            </a:extLst>
          </p:cNvPr>
          <p:cNvSpPr>
            <a:spLocks noGrp="1"/>
          </p:cNvSpPr>
          <p:nvPr>
            <p:ph type="pic" sz="quarter" idx="26" hasCustomPrompt="1"/>
          </p:nvPr>
        </p:nvSpPr>
        <p:spPr>
          <a:xfrm>
            <a:off x="1520214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4" name="Рисунок 2">
            <a:extLst>
              <a:ext uri="{FF2B5EF4-FFF2-40B4-BE49-F238E27FC236}">
                <a16:creationId xmlns:a16="http://schemas.microsoft.com/office/drawing/2014/main" xmlns="" id="{6B685AEF-9E1D-084E-868D-7D14C94FA1EB}"/>
              </a:ext>
            </a:extLst>
          </p:cNvPr>
          <p:cNvSpPr>
            <a:spLocks noGrp="1"/>
          </p:cNvSpPr>
          <p:nvPr>
            <p:ph type="pic" sz="quarter" idx="27" hasCustomPrompt="1"/>
          </p:nvPr>
        </p:nvSpPr>
        <p:spPr>
          <a:xfrm>
            <a:off x="1814727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Tree>
    <p:extLst>
      <p:ext uri="{BB962C8B-B14F-4D97-AF65-F5344CB8AC3E}">
        <p14:creationId xmlns:p14="http://schemas.microsoft.com/office/powerpoint/2010/main" xmlns="" val="63026858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34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1pPr>
      <a:lvl2pPr marL="97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2pPr>
      <a:lvl3pPr marL="161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3pPr>
      <a:lvl4pPr marL="224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4pPr>
      <a:lvl5pPr marL="288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5pPr>
      <a:lvl6pPr marL="351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6pPr>
      <a:lvl7pPr marL="415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7pPr>
      <a:lvl8pPr marL="478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8pPr>
      <a:lvl9pPr marL="542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microsoft.com/office/2007/relationships/media" Target="../media/media1.mp3"/><Relationship Id="rId2" Type="http://schemas.openxmlformats.org/officeDocument/2006/relationships/slideLayout" Target="../slideLayouts/slideLayout2.xml"/><Relationship Id="rId1" Type="http://schemas.openxmlformats.org/officeDocument/2006/relationships/audio"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63ABA485-5D33-28ED-F337-E280BF0356BE}"/>
              </a:ext>
            </a:extLst>
          </p:cNvPr>
          <p:cNvPicPr>
            <a:picLocks noGrp="1" noChangeAspect="1"/>
          </p:cNvPicPr>
          <p:nvPr>
            <p:ph type="pic" sz="quarter" idx="10"/>
          </p:nvPr>
        </p:nvPicPr>
        <p:blipFill>
          <a:blip r:embed="rId2" cstate="print">
            <a:extLst>
              <a:ext uri="{28A0092B-C50C-407E-A947-70E740481C1C}">
                <a14:useLocalDpi xmlns:a14="http://schemas.microsoft.com/office/drawing/2010/main" xmlns="" val="0"/>
              </a:ext>
            </a:extLst>
          </a:blip>
          <a:srcRect t="12624" b="12624"/>
          <a:stretch>
            <a:fillRect/>
          </a:stretch>
        </p:blipFill>
        <p:spPr>
          <a:xfrm>
            <a:off x="2781300" y="1333500"/>
            <a:ext cx="27590750" cy="11049000"/>
          </a:xfrm>
          <a:prstGeom prst="roundRect">
            <a:avLst>
              <a:gd name="adj" fmla="val 50000"/>
            </a:avLst>
          </a:prstGeom>
        </p:spPr>
      </p:pic>
      <p:sp>
        <p:nvSpPr>
          <p:cNvPr id="38" name="Кружок"/>
          <p:cNvSpPr/>
          <p:nvPr/>
        </p:nvSpPr>
        <p:spPr>
          <a:xfrm>
            <a:off x="3706961" y="2119477"/>
            <a:ext cx="9400878" cy="9400879"/>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 name="TextBox 3">
            <a:extLst>
              <a:ext uri="{FF2B5EF4-FFF2-40B4-BE49-F238E27FC236}">
                <a16:creationId xmlns:a16="http://schemas.microsoft.com/office/drawing/2014/main" xmlns="" id="{543DBD97-17BA-39D4-8A0D-4A7E145AEB52}"/>
              </a:ext>
            </a:extLst>
          </p:cNvPr>
          <p:cNvSpPr txBox="1"/>
          <p:nvPr/>
        </p:nvSpPr>
        <p:spPr>
          <a:xfrm>
            <a:off x="12036490" y="1554284"/>
            <a:ext cx="11999168"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pPr>
            <a:r>
              <a:rPr lang="ru-RU" sz="4000" dirty="0">
                <a:solidFill>
                  <a:schemeClr val="bg1"/>
                </a:solidFill>
              </a:rPr>
              <a:t>Тема: «Формирование коммуникативных навыков </a:t>
            </a:r>
            <a:r>
              <a:rPr lang="ru-RU" sz="4000">
                <a:solidFill>
                  <a:schemeClr val="bg1"/>
                </a:solidFill>
              </a:rPr>
              <a:t>посредством </a:t>
            </a:r>
            <a:r>
              <a:rPr lang="ru-RU" sz="4000" smtClean="0">
                <a:solidFill>
                  <a:schemeClr val="bg1"/>
                </a:solidFill>
              </a:rPr>
              <a:t>использования </a:t>
            </a:r>
            <a:r>
              <a:rPr lang="ru-RU" sz="4000" smtClean="0">
                <a:solidFill>
                  <a:schemeClr val="bg1"/>
                </a:solidFill>
              </a:rPr>
              <a:t>технологии </a:t>
            </a:r>
            <a:r>
              <a:rPr lang="ru-RU" sz="4000" dirty="0">
                <a:solidFill>
                  <a:schemeClr val="bg1"/>
                </a:solidFill>
              </a:rPr>
              <a:t>творческих мастерских на уроках английского языка»</a:t>
            </a:r>
          </a:p>
        </p:txBody>
      </p:sp>
      <p:pic>
        <p:nvPicPr>
          <p:cNvPr id="11" name="Рисунок 10">
            <a:extLst>
              <a:ext uri="{FF2B5EF4-FFF2-40B4-BE49-F238E27FC236}">
                <a16:creationId xmlns:a16="http://schemas.microsoft.com/office/drawing/2014/main" xmlns="" id="{D3D6DA33-19C9-B2D3-73B0-12199259082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46626" y="2416428"/>
            <a:ext cx="8921548" cy="8127164"/>
          </a:xfrm>
          <a:prstGeom prst="rect">
            <a:avLst/>
          </a:prstGeom>
        </p:spPr>
      </p:pic>
      <p:sp>
        <p:nvSpPr>
          <p:cNvPr id="15" name="TextBox 14">
            <a:extLst>
              <a:ext uri="{FF2B5EF4-FFF2-40B4-BE49-F238E27FC236}">
                <a16:creationId xmlns:a16="http://schemas.microsoft.com/office/drawing/2014/main" xmlns="" id="{FD4D87FB-B079-0E9E-4E69-09E16DC75C70}"/>
              </a:ext>
            </a:extLst>
          </p:cNvPr>
          <p:cNvSpPr txBox="1"/>
          <p:nvPr/>
        </p:nvSpPr>
        <p:spPr>
          <a:xfrm>
            <a:off x="13856676" y="6963509"/>
            <a:ext cx="11443277"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sz="3600" b="0" dirty="0">
                <a:solidFill>
                  <a:schemeClr val="bg1"/>
                </a:solidFill>
              </a:rPr>
              <a:t>Выполнила: Авакян </a:t>
            </a:r>
            <a:r>
              <a:rPr lang="ru-RU" sz="3600" b="0" dirty="0" err="1">
                <a:solidFill>
                  <a:schemeClr val="bg1"/>
                </a:solidFill>
              </a:rPr>
              <a:t>Кнарик</a:t>
            </a:r>
            <a:r>
              <a:rPr lang="ru-RU" sz="3600" b="0" dirty="0">
                <a:solidFill>
                  <a:schemeClr val="bg1"/>
                </a:solidFill>
              </a:rPr>
              <a:t> </a:t>
            </a:r>
            <a:r>
              <a:rPr lang="ru-RU" sz="3600" b="0" dirty="0" err="1">
                <a:solidFill>
                  <a:schemeClr val="bg1"/>
                </a:solidFill>
              </a:rPr>
              <a:t>Нориковна</a:t>
            </a:r>
            <a:r>
              <a:rPr lang="ru-RU" sz="3600" b="0" dirty="0">
                <a:solidFill>
                  <a:schemeClr val="bg1"/>
                </a:solidFill>
              </a:rPr>
              <a:t> </a:t>
            </a:r>
          </a:p>
          <a:p>
            <a:r>
              <a:rPr lang="ru-RU" sz="3600" b="0" dirty="0">
                <a:solidFill>
                  <a:schemeClr val="bg1"/>
                </a:solidFill>
              </a:rPr>
              <a:t>учитель английского языка</a:t>
            </a:r>
          </a:p>
          <a:p>
            <a:r>
              <a:rPr lang="ru-RU" sz="3600" b="0" dirty="0">
                <a:solidFill>
                  <a:schemeClr val="bg1"/>
                </a:solidFill>
              </a:rPr>
              <a:t>МБОУ гимназии № 5 имени девяти Героев Второй мировой войны г.Усть-Лабинска</a:t>
            </a:r>
          </a:p>
        </p:txBody>
      </p:sp>
    </p:spTree>
    <p:extLst>
      <p:ext uri="{BB962C8B-B14F-4D97-AF65-F5344CB8AC3E}">
        <p14:creationId xmlns:p14="http://schemas.microsoft.com/office/powerpoint/2010/main" xmlns="" val="393648472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a:extLst>
              <a:ext uri="{FF2B5EF4-FFF2-40B4-BE49-F238E27FC236}">
                <a16:creationId xmlns:a16="http://schemas.microsoft.com/office/drawing/2014/main" xmlns="" id="{32C04F4F-5136-BF4D-A46B-C4C729A21585}"/>
              </a:ext>
            </a:extLst>
          </p:cNvPr>
          <p:cNvSpPr>
            <a:spLocks noGrp="1"/>
          </p:cNvSpPr>
          <p:nvPr>
            <p:ph type="pic" sz="quarter" idx="10"/>
          </p:nvPr>
        </p:nvSpPr>
        <p:spPr>
          <a:xfrm>
            <a:off x="11899367" y="2438400"/>
            <a:ext cx="5364504" cy="8838000"/>
          </a:xfrm>
          <a:prstGeom prst="roundRect">
            <a:avLst>
              <a:gd name="adj" fmla="val 4009"/>
            </a:avLst>
          </a:prstGeom>
        </p:spPr>
      </p:sp>
      <p:sp>
        <p:nvSpPr>
          <p:cNvPr id="4" name="Рисунок 3">
            <a:extLst>
              <a:ext uri="{FF2B5EF4-FFF2-40B4-BE49-F238E27FC236}">
                <a16:creationId xmlns:a16="http://schemas.microsoft.com/office/drawing/2014/main" xmlns="" id="{8D49B584-8F6A-5E47-A1E1-728A3048ABCF}"/>
              </a:ext>
            </a:extLst>
          </p:cNvPr>
          <p:cNvSpPr>
            <a:spLocks noGrp="1"/>
          </p:cNvSpPr>
          <p:nvPr>
            <p:ph type="pic" sz="quarter" idx="12"/>
          </p:nvPr>
        </p:nvSpPr>
        <p:spPr>
          <a:xfrm>
            <a:off x="18279778" y="2438400"/>
            <a:ext cx="5364503" cy="8838000"/>
          </a:xfrm>
          <a:prstGeom prst="roundRect">
            <a:avLst>
              <a:gd name="adj" fmla="val 3625"/>
            </a:avLst>
          </a:prstGeom>
        </p:spPr>
      </p:sp>
      <p:sp>
        <p:nvSpPr>
          <p:cNvPr id="656" name="Title text slide"/>
          <p:cNvSpPr txBox="1"/>
          <p:nvPr/>
        </p:nvSpPr>
        <p:spPr>
          <a:xfrm>
            <a:off x="329184" y="1450580"/>
            <a:ext cx="11177556"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dirty="0"/>
              <a:t>2 этап – </a:t>
            </a:r>
            <a:r>
              <a:rPr lang="ru-RU" dirty="0" err="1"/>
              <a:t>Самоконструкция</a:t>
            </a:r>
            <a:endParaRPr dirty="0"/>
          </a:p>
        </p:txBody>
      </p:sp>
      <p:sp>
        <p:nvSpPr>
          <p:cNvPr id="657"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58" name="Lorem ipsum dolor sit amet, consectetur adipiscing elit, sed do eiusmod tempor incididunt ut labore et dolore magna aliqua. Ut enim ad minim veniam, quis nostrud exercitation ullamco laboris nisi ut aliquip ex ea commo consequat. Duis aute irure perspis dolor in reprehenderit in voluptate velit esse cillum dolore eu fugiat nulla pariatur. Excepteur sint perspis occaecat cupidatat non proident, sunt qui in culpa qui officia deserunt mollit anim id est laborum. Sed ut perspis unde omnis iste natus error sit voluptatem accusanm doloremque laudantium, totam rem aperi, volptatem"/>
          <p:cNvSpPr txBox="1"/>
          <p:nvPr/>
        </p:nvSpPr>
        <p:spPr>
          <a:xfrm>
            <a:off x="2451369" y="4991100"/>
            <a:ext cx="8432092" cy="56393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b="1" dirty="0">
                <a:solidFill>
                  <a:schemeClr val="accent6">
                    <a:lumMod val="25000"/>
                  </a:schemeClr>
                </a:solidFill>
              </a:rPr>
              <a:t>Формируется информационное поле: ставится проблема, известное отделяется от неизвестного, идет работа со словарями, учебниками, компьютером.</a:t>
            </a:r>
          </a:p>
          <a:p>
            <a:endParaRPr lang="ru-RU" b="1" dirty="0">
              <a:solidFill>
                <a:schemeClr val="accent6">
                  <a:lumMod val="25000"/>
                </a:schemeClr>
              </a:solidFill>
            </a:endParaRPr>
          </a:p>
          <a:p>
            <a:endParaRPr lang="ru-RU" b="1" dirty="0">
              <a:solidFill>
                <a:schemeClr val="accent6">
                  <a:lumMod val="25000"/>
                </a:schemeClr>
              </a:solidFill>
            </a:endParaRPr>
          </a:p>
          <a:p>
            <a:r>
              <a:rPr lang="ru-RU" b="1" dirty="0">
                <a:solidFill>
                  <a:schemeClr val="accent6">
                    <a:lumMod val="25000"/>
                  </a:schemeClr>
                </a:solidFill>
              </a:rPr>
              <a:t>Приемы: «Найди лишнее», «Летающие поговорки», «Угадай тему» и такие формы проведения, как показ видеоролика, работа с </a:t>
            </a:r>
            <a:r>
              <a:rPr lang="ru-RU" b="1" dirty="0" err="1">
                <a:solidFill>
                  <a:schemeClr val="accent6">
                    <a:lumMod val="25000"/>
                  </a:schemeClr>
                </a:solidFill>
              </a:rPr>
              <a:t>пазлами</a:t>
            </a:r>
            <a:r>
              <a:rPr lang="ru-RU" b="1" dirty="0">
                <a:solidFill>
                  <a:schemeClr val="accent6">
                    <a:lumMod val="25000"/>
                  </a:schemeClr>
                </a:solidFill>
              </a:rPr>
              <a:t>.</a:t>
            </a:r>
            <a:endParaRPr b="1" dirty="0">
              <a:solidFill>
                <a:schemeClr val="accent6">
                  <a:lumMod val="25000"/>
                </a:schemeClr>
              </a:solidFill>
            </a:endParaRPr>
          </a:p>
        </p:txBody>
      </p:sp>
      <p:sp>
        <p:nvSpPr>
          <p:cNvPr id="6" name="Title text slide">
            <a:extLst>
              <a:ext uri="{FF2B5EF4-FFF2-40B4-BE49-F238E27FC236}">
                <a16:creationId xmlns:a16="http://schemas.microsoft.com/office/drawing/2014/main" xmlns="" id="{C02B1383-66FA-1629-6189-50503AD7F30B}"/>
              </a:ext>
            </a:extLst>
          </p:cNvPr>
          <p:cNvSpPr txBox="1"/>
          <p:nvPr/>
        </p:nvSpPr>
        <p:spPr>
          <a:xfrm>
            <a:off x="16405941" y="955465"/>
            <a:ext cx="9112176"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sz="6600" dirty="0"/>
              <a:t>Задания</a:t>
            </a:r>
            <a:endParaRPr sz="6600" dirty="0"/>
          </a:p>
        </p:txBody>
      </p:sp>
      <p:pic>
        <p:nvPicPr>
          <p:cNvPr id="7" name="Рисунок 6">
            <a:extLst>
              <a:ext uri="{FF2B5EF4-FFF2-40B4-BE49-F238E27FC236}">
                <a16:creationId xmlns:a16="http://schemas.microsoft.com/office/drawing/2014/main" xmlns="" id="{497486B1-9A7C-ABD5-7443-44DD371720F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01244" y="7001862"/>
            <a:ext cx="1617839" cy="1617839"/>
          </a:xfrm>
          <a:prstGeom prst="rect">
            <a:avLst/>
          </a:prstGeom>
        </p:spPr>
      </p:pic>
      <p:sp>
        <p:nvSpPr>
          <p:cNvPr id="9" name="TextBox 8">
            <a:extLst>
              <a:ext uri="{FF2B5EF4-FFF2-40B4-BE49-F238E27FC236}">
                <a16:creationId xmlns:a16="http://schemas.microsoft.com/office/drawing/2014/main" xmlns="" id="{3799B8CF-3119-AD4E-D26D-548FFF37D336}"/>
              </a:ext>
            </a:extLst>
          </p:cNvPr>
          <p:cNvSpPr txBox="1"/>
          <p:nvPr/>
        </p:nvSpPr>
        <p:spPr>
          <a:xfrm>
            <a:off x="11899366" y="2579752"/>
            <a:ext cx="5364503"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sz="2800" dirty="0">
                <a:solidFill>
                  <a:schemeClr val="bg1"/>
                </a:solidFill>
              </a:rPr>
              <a:t>Учащимся раздаются</a:t>
            </a:r>
          </a:p>
          <a:p>
            <a:r>
              <a:rPr lang="ru-RU" sz="2800" dirty="0">
                <a:solidFill>
                  <a:schemeClr val="bg1"/>
                </a:solidFill>
              </a:rPr>
              <a:t>карточки с поговорками, и</a:t>
            </a:r>
          </a:p>
          <a:p>
            <a:r>
              <a:rPr lang="ru-RU" sz="2800" dirty="0">
                <a:solidFill>
                  <a:schemeClr val="bg1"/>
                </a:solidFill>
              </a:rPr>
              <a:t>одним достается начало</a:t>
            </a:r>
          </a:p>
          <a:p>
            <a:r>
              <a:rPr lang="ru-RU" sz="2800" dirty="0">
                <a:solidFill>
                  <a:schemeClr val="bg1"/>
                </a:solidFill>
              </a:rPr>
              <a:t>поговорки, а другим –</a:t>
            </a:r>
          </a:p>
          <a:p>
            <a:r>
              <a:rPr lang="ru-RU" sz="2800" dirty="0">
                <a:solidFill>
                  <a:schemeClr val="bg1"/>
                </a:solidFill>
              </a:rPr>
              <a:t>конец. Ребята</a:t>
            </a:r>
          </a:p>
          <a:p>
            <a:r>
              <a:rPr lang="ru-RU" sz="2800" dirty="0">
                <a:solidFill>
                  <a:schemeClr val="bg1"/>
                </a:solidFill>
              </a:rPr>
              <a:t>объединяются в команды</a:t>
            </a:r>
          </a:p>
          <a:p>
            <a:r>
              <a:rPr lang="ru-RU" sz="2800" dirty="0">
                <a:solidFill>
                  <a:schemeClr val="bg1"/>
                </a:solidFill>
              </a:rPr>
              <a:t>и сопоставляют части</a:t>
            </a:r>
          </a:p>
          <a:p>
            <a:r>
              <a:rPr lang="ru-RU" sz="2800" dirty="0">
                <a:solidFill>
                  <a:schemeClr val="bg1"/>
                </a:solidFill>
              </a:rPr>
              <a:t>поговорок.</a:t>
            </a:r>
          </a:p>
        </p:txBody>
      </p:sp>
      <p:sp>
        <p:nvSpPr>
          <p:cNvPr id="11" name="TextBox 10">
            <a:extLst>
              <a:ext uri="{FF2B5EF4-FFF2-40B4-BE49-F238E27FC236}">
                <a16:creationId xmlns:a16="http://schemas.microsoft.com/office/drawing/2014/main" xmlns="" id="{55434E69-6ED6-51D5-78A7-E2CEA560E548}"/>
              </a:ext>
            </a:extLst>
          </p:cNvPr>
          <p:cNvSpPr txBox="1"/>
          <p:nvPr/>
        </p:nvSpPr>
        <p:spPr>
          <a:xfrm>
            <a:off x="14581617" y="2579752"/>
            <a:ext cx="12874752"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dirty="0">
                <a:solidFill>
                  <a:schemeClr val="bg1"/>
                </a:solidFill>
              </a:rPr>
              <a:t>Учащимся предлагаются</a:t>
            </a:r>
          </a:p>
          <a:p>
            <a:r>
              <a:rPr lang="ru-RU" dirty="0">
                <a:solidFill>
                  <a:schemeClr val="bg1"/>
                </a:solidFill>
              </a:rPr>
              <a:t>фрагменты </a:t>
            </a:r>
            <a:r>
              <a:rPr lang="ru-RU" dirty="0" err="1">
                <a:solidFill>
                  <a:schemeClr val="bg1"/>
                </a:solidFill>
              </a:rPr>
              <a:t>пазлов</a:t>
            </a:r>
            <a:r>
              <a:rPr lang="ru-RU" dirty="0">
                <a:solidFill>
                  <a:schemeClr val="bg1"/>
                </a:solidFill>
              </a:rPr>
              <a:t>.</a:t>
            </a:r>
          </a:p>
          <a:p>
            <a:r>
              <a:rPr lang="ru-RU" dirty="0">
                <a:solidFill>
                  <a:schemeClr val="bg1"/>
                </a:solidFill>
              </a:rPr>
              <a:t>Необходимо найти</a:t>
            </a:r>
          </a:p>
          <a:p>
            <a:r>
              <a:rPr lang="ru-RU" dirty="0">
                <a:solidFill>
                  <a:schemeClr val="bg1"/>
                </a:solidFill>
              </a:rPr>
              <a:t>недостающие фрагменты</a:t>
            </a:r>
          </a:p>
          <a:p>
            <a:r>
              <a:rPr lang="ru-RU" dirty="0">
                <a:solidFill>
                  <a:schemeClr val="bg1"/>
                </a:solidFill>
              </a:rPr>
              <a:t>у одноклассников,</a:t>
            </a:r>
          </a:p>
          <a:p>
            <a:r>
              <a:rPr lang="ru-RU" dirty="0">
                <a:solidFill>
                  <a:schemeClr val="bg1"/>
                </a:solidFill>
              </a:rPr>
              <a:t>сформировать группы и</a:t>
            </a:r>
          </a:p>
          <a:p>
            <a:r>
              <a:rPr lang="ru-RU" dirty="0">
                <a:solidFill>
                  <a:schemeClr val="bg1"/>
                </a:solidFill>
              </a:rPr>
              <a:t>собрать </a:t>
            </a:r>
            <a:r>
              <a:rPr lang="ru-RU" dirty="0" err="1">
                <a:solidFill>
                  <a:schemeClr val="bg1"/>
                </a:solidFill>
              </a:rPr>
              <a:t>пазлы</a:t>
            </a:r>
            <a:r>
              <a:rPr lang="ru-RU" dirty="0">
                <a:solidFill>
                  <a:schemeClr val="bg1"/>
                </a:solidFill>
              </a:rPr>
              <a:t>, на основе</a:t>
            </a:r>
          </a:p>
          <a:p>
            <a:r>
              <a:rPr lang="ru-RU" dirty="0">
                <a:solidFill>
                  <a:schemeClr val="bg1"/>
                </a:solidFill>
              </a:rPr>
              <a:t>которых предлагается</a:t>
            </a:r>
          </a:p>
          <a:p>
            <a:r>
              <a:rPr lang="ru-RU" dirty="0">
                <a:solidFill>
                  <a:schemeClr val="bg1"/>
                </a:solidFill>
              </a:rPr>
              <a:t>угадать тему урока.</a:t>
            </a:r>
          </a:p>
        </p:txBody>
      </p:sp>
      <p:pic>
        <p:nvPicPr>
          <p:cNvPr id="16" name="Рисунок 15">
            <a:extLst>
              <a:ext uri="{FF2B5EF4-FFF2-40B4-BE49-F238E27FC236}">
                <a16:creationId xmlns:a16="http://schemas.microsoft.com/office/drawing/2014/main" xmlns="" id="{2A1059CF-C0F6-183C-8E47-809BD441B9D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029595" y="6181606"/>
            <a:ext cx="4876190" cy="4876190"/>
          </a:xfrm>
          <a:prstGeom prst="rect">
            <a:avLst/>
          </a:prstGeom>
        </p:spPr>
      </p:pic>
      <p:pic>
        <p:nvPicPr>
          <p:cNvPr id="17" name="Рисунок 16">
            <a:extLst>
              <a:ext uri="{FF2B5EF4-FFF2-40B4-BE49-F238E27FC236}">
                <a16:creationId xmlns:a16="http://schemas.microsoft.com/office/drawing/2014/main" xmlns="" id="{A2A6948D-5FAE-452B-CD84-4FED3CA41F7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3046926">
            <a:off x="18888924" y="6491919"/>
            <a:ext cx="4565878" cy="4565878"/>
          </a:xfrm>
          <a:prstGeom prst="rect">
            <a:avLst/>
          </a:prstGeom>
        </p:spPr>
      </p:pic>
    </p:spTree>
    <p:extLst>
      <p:ext uri="{BB962C8B-B14F-4D97-AF65-F5344CB8AC3E}">
        <p14:creationId xmlns:p14="http://schemas.microsoft.com/office/powerpoint/2010/main" xmlns="" val="200264027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797" name="Группа"/>
          <p:cNvGrpSpPr/>
          <p:nvPr/>
        </p:nvGrpSpPr>
        <p:grpSpPr>
          <a:xfrm>
            <a:off x="8581846" y="2502576"/>
            <a:ext cx="5004462" cy="9521463"/>
            <a:chOff x="0" y="0"/>
            <a:chExt cx="5004460" cy="9521462"/>
          </a:xfrm>
        </p:grpSpPr>
        <p:sp>
          <p:nvSpPr>
            <p:cNvPr id="794" name="Кружок"/>
            <p:cNvSpPr/>
            <p:nvPr/>
          </p:nvSpPr>
          <p:spPr>
            <a:xfrm>
              <a:off x="0" y="0"/>
              <a:ext cx="4399281" cy="4399281"/>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795" name="Subtitle text"/>
            <p:cNvSpPr txBox="1"/>
            <p:nvPr/>
          </p:nvSpPr>
          <p:spPr>
            <a:xfrm>
              <a:off x="298966" y="2955563"/>
              <a:ext cx="4705494" cy="65658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ru-RU" sz="6000" dirty="0"/>
                <a:t>Метод «Карусель» раскрывает содержание темы</a:t>
              </a:r>
            </a:p>
            <a:p>
              <a:r>
                <a:rPr lang="ru-RU" sz="6000" dirty="0"/>
                <a:t>и закрепляет знания.</a:t>
              </a:r>
            </a:p>
          </p:txBody>
        </p:sp>
      </p:grpSp>
      <p:grpSp>
        <p:nvGrpSpPr>
          <p:cNvPr id="801" name="Группа"/>
          <p:cNvGrpSpPr/>
          <p:nvPr/>
        </p:nvGrpSpPr>
        <p:grpSpPr>
          <a:xfrm>
            <a:off x="15691687" y="2502576"/>
            <a:ext cx="7220305" cy="7674804"/>
            <a:chOff x="-3772" y="0"/>
            <a:chExt cx="7220304" cy="7674803"/>
          </a:xfrm>
        </p:grpSpPr>
        <p:sp>
          <p:nvSpPr>
            <p:cNvPr id="798" name="Кружок"/>
            <p:cNvSpPr/>
            <p:nvPr/>
          </p:nvSpPr>
          <p:spPr>
            <a:xfrm>
              <a:off x="0" y="0"/>
              <a:ext cx="4399281" cy="4399281"/>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799" name="Subtitle text"/>
            <p:cNvSpPr txBox="1"/>
            <p:nvPr/>
          </p:nvSpPr>
          <p:spPr>
            <a:xfrm>
              <a:off x="-3772" y="2955563"/>
              <a:ext cx="7220304" cy="471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ru-RU" sz="6000" dirty="0"/>
                <a:t>Методом «Слепой </a:t>
              </a:r>
              <a:r>
                <a:rPr lang="ru-RU" sz="6000" dirty="0" err="1"/>
                <a:t>текст»восстанавливается</a:t>
              </a:r>
              <a:r>
                <a:rPr lang="ru-RU" sz="6000" dirty="0"/>
                <a:t> текст</a:t>
              </a:r>
            </a:p>
            <a:p>
              <a:r>
                <a:rPr lang="ru-RU" sz="6000" dirty="0"/>
                <a:t>из перепутанных фрагментов на листе.</a:t>
              </a:r>
            </a:p>
          </p:txBody>
        </p:sp>
      </p:grpSp>
      <p:grpSp>
        <p:nvGrpSpPr>
          <p:cNvPr id="805" name="Группа"/>
          <p:cNvGrpSpPr/>
          <p:nvPr/>
        </p:nvGrpSpPr>
        <p:grpSpPr>
          <a:xfrm>
            <a:off x="696829" y="2502576"/>
            <a:ext cx="7220304" cy="9521463"/>
            <a:chOff x="-771406" y="0"/>
            <a:chExt cx="7220303" cy="9521462"/>
          </a:xfrm>
        </p:grpSpPr>
        <p:sp>
          <p:nvSpPr>
            <p:cNvPr id="802" name="Кружок"/>
            <p:cNvSpPr/>
            <p:nvPr/>
          </p:nvSpPr>
          <p:spPr>
            <a:xfrm>
              <a:off x="0" y="0"/>
              <a:ext cx="4399281" cy="4399281"/>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803" name="Subtitle text"/>
            <p:cNvSpPr txBox="1"/>
            <p:nvPr/>
          </p:nvSpPr>
          <p:spPr>
            <a:xfrm>
              <a:off x="-771406" y="2955563"/>
              <a:ext cx="7220303" cy="65658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ru-RU" sz="6000" dirty="0"/>
                <a:t>Метод «Следопыты» направлен на то, чтобы</a:t>
              </a:r>
            </a:p>
            <a:p>
              <a:r>
                <a:rPr lang="ru-RU" sz="6000" dirty="0"/>
                <a:t>научить ребят работать с источниками</a:t>
              </a:r>
            </a:p>
            <a:p>
              <a:r>
                <a:rPr lang="ru-RU" sz="6000" dirty="0"/>
                <a:t>информации.</a:t>
              </a:r>
            </a:p>
          </p:txBody>
        </p:sp>
      </p:grpSp>
      <p:sp>
        <p:nvSpPr>
          <p:cNvPr id="3" name="TextBox 2">
            <a:extLst>
              <a:ext uri="{FF2B5EF4-FFF2-40B4-BE49-F238E27FC236}">
                <a16:creationId xmlns:a16="http://schemas.microsoft.com/office/drawing/2014/main" xmlns="" id="{13B0779E-496B-27F5-6822-4491D07AF9BA}"/>
              </a:ext>
            </a:extLst>
          </p:cNvPr>
          <p:cNvSpPr txBox="1"/>
          <p:nvPr/>
        </p:nvSpPr>
        <p:spPr>
          <a:xfrm>
            <a:off x="5706148" y="540847"/>
            <a:ext cx="12188952"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sz="5400" dirty="0">
                <a:solidFill>
                  <a:schemeClr val="tx1">
                    <a:lumMod val="50000"/>
                  </a:schemeClr>
                </a:solidFill>
              </a:rPr>
              <a:t>3 этап – </a:t>
            </a:r>
            <a:r>
              <a:rPr lang="ru-RU" sz="5400" dirty="0" err="1">
                <a:solidFill>
                  <a:schemeClr val="tx1">
                    <a:lumMod val="50000"/>
                  </a:schemeClr>
                </a:solidFill>
              </a:rPr>
              <a:t>Социоконструкция</a:t>
            </a:r>
            <a:endParaRPr lang="ru-RU" sz="5400" dirty="0">
              <a:solidFill>
                <a:schemeClr val="tx1">
                  <a:lumMod val="50000"/>
                </a:schemeClr>
              </a:solidFill>
            </a:endParaRPr>
          </a:p>
          <a:p>
            <a:endParaRPr lang="ru-RU" sz="5400" dirty="0">
              <a:solidFill>
                <a:schemeClr val="tx1">
                  <a:lumMod val="50000"/>
                </a:schemeClr>
              </a:solidFill>
            </a:endParaRPr>
          </a:p>
        </p:txBody>
      </p:sp>
      <p:pic>
        <p:nvPicPr>
          <p:cNvPr id="5" name="Рисунок 4">
            <a:extLst>
              <a:ext uri="{FF2B5EF4-FFF2-40B4-BE49-F238E27FC236}">
                <a16:creationId xmlns:a16="http://schemas.microsoft.com/office/drawing/2014/main" xmlns="" id="{EA50D064-ECD0-4B9E-0CF1-C3A599505D6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39279" y="3288802"/>
            <a:ext cx="2060014" cy="2060014"/>
          </a:xfrm>
          <a:prstGeom prst="rect">
            <a:avLst/>
          </a:prstGeom>
        </p:spPr>
      </p:pic>
      <p:pic>
        <p:nvPicPr>
          <p:cNvPr id="6" name="Рисунок 5">
            <a:extLst>
              <a:ext uri="{FF2B5EF4-FFF2-40B4-BE49-F238E27FC236}">
                <a16:creationId xmlns:a16="http://schemas.microsoft.com/office/drawing/2014/main" xmlns="" id="{CE8BAB79-044A-43E4-F289-2191A7C3B97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62540" y="3348729"/>
            <a:ext cx="2060014" cy="2060014"/>
          </a:xfrm>
          <a:prstGeom prst="rect">
            <a:avLst/>
          </a:prstGeom>
        </p:spPr>
      </p:pic>
      <p:pic>
        <p:nvPicPr>
          <p:cNvPr id="8" name="Рисунок 7">
            <a:extLst>
              <a:ext uri="{FF2B5EF4-FFF2-40B4-BE49-F238E27FC236}">
                <a16:creationId xmlns:a16="http://schemas.microsoft.com/office/drawing/2014/main" xmlns="" id="{84225D85-4C9E-C41D-A73C-9AFF34A176F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522630" y="3639312"/>
            <a:ext cx="1524559" cy="1524559"/>
          </a:xfrm>
          <a:prstGeom prst="rect">
            <a:avLst/>
          </a:prstGeom>
        </p:spPr>
      </p:pic>
    </p:spTree>
    <p:extLst>
      <p:ext uri="{BB962C8B-B14F-4D97-AF65-F5344CB8AC3E}">
        <p14:creationId xmlns:p14="http://schemas.microsoft.com/office/powerpoint/2010/main" xmlns="" val="64883746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Кружок"/>
          <p:cNvSpPr/>
          <p:nvPr/>
        </p:nvSpPr>
        <p:spPr>
          <a:xfrm>
            <a:off x="11830595" y="-2114005"/>
            <a:ext cx="17944010" cy="1794401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7" name="Title text slide"/>
          <p:cNvSpPr txBox="1"/>
          <p:nvPr/>
        </p:nvSpPr>
        <p:spPr>
          <a:xfrm>
            <a:off x="2394563" y="2066133"/>
            <a:ext cx="10966873"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dirty="0">
                <a:solidFill>
                  <a:schemeClr val="tx1">
                    <a:lumMod val="50000"/>
                  </a:schemeClr>
                </a:solidFill>
              </a:rPr>
              <a:t>4 этап – Социализация</a:t>
            </a:r>
            <a:endParaRPr dirty="0">
              <a:solidFill>
                <a:schemeClr val="tx1">
                  <a:lumMod val="50000"/>
                </a:schemeClr>
              </a:solidFill>
            </a:endParaRPr>
          </a:p>
        </p:txBody>
      </p:sp>
      <p:sp>
        <p:nvSpPr>
          <p:cNvPr id="13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9"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1735495" y="5016500"/>
            <a:ext cx="6506202" cy="47882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3200" b="1" dirty="0">
                <a:solidFill>
                  <a:schemeClr val="accent5">
                    <a:lumMod val="25000"/>
                  </a:schemeClr>
                </a:solidFill>
              </a:rPr>
              <a:t>Это соотнесение учениками или микро группами их деятельности с работой других учеников или микро групп и представление результатов труда, чтобы скорректировать свою деятельность.</a:t>
            </a:r>
            <a:endParaRPr sz="3200" b="1" dirty="0">
              <a:solidFill>
                <a:schemeClr val="accent5">
                  <a:lumMod val="25000"/>
                </a:schemeClr>
              </a:solidFill>
            </a:endParaRPr>
          </a:p>
        </p:txBody>
      </p:sp>
      <p:sp>
        <p:nvSpPr>
          <p:cNvPr id="140"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9309537" y="5985811"/>
            <a:ext cx="5790326" cy="204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3600" b="1" dirty="0">
                <a:solidFill>
                  <a:schemeClr val="accent5">
                    <a:lumMod val="25000"/>
                  </a:schemeClr>
                </a:solidFill>
              </a:rPr>
              <a:t>Форма проведения – создание страницы в соцсети (ВК).</a:t>
            </a:r>
          </a:p>
        </p:txBody>
      </p:sp>
      <p:sp>
        <p:nvSpPr>
          <p:cNvPr id="141"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16354317" y="5798516"/>
            <a:ext cx="5790327" cy="2424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3200" b="1" dirty="0">
                <a:solidFill>
                  <a:schemeClr val="accent5">
                    <a:lumMod val="25000"/>
                  </a:schemeClr>
                </a:solidFill>
              </a:rPr>
              <a:t>Метод «Ажурная пила» актуален для успешного усвоения текстов, грамматических правил.</a:t>
            </a:r>
          </a:p>
        </p:txBody>
      </p:sp>
      <p:pic>
        <p:nvPicPr>
          <p:cNvPr id="2" name="Рисунок 1">
            <a:extLst>
              <a:ext uri="{FF2B5EF4-FFF2-40B4-BE49-F238E27FC236}">
                <a16:creationId xmlns:a16="http://schemas.microsoft.com/office/drawing/2014/main" xmlns="" id="{E10C21A8-4A8D-99AE-27A4-93EC53C853E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14803" y="5985811"/>
            <a:ext cx="1681348" cy="1681348"/>
          </a:xfrm>
          <a:prstGeom prst="rect">
            <a:avLst/>
          </a:prstGeom>
        </p:spPr>
      </p:pic>
      <p:pic>
        <p:nvPicPr>
          <p:cNvPr id="3" name="Рисунок 2">
            <a:extLst>
              <a:ext uri="{FF2B5EF4-FFF2-40B4-BE49-F238E27FC236}">
                <a16:creationId xmlns:a16="http://schemas.microsoft.com/office/drawing/2014/main" xmlns="" id="{467BA9ED-80B9-38BA-2DC9-E978D77899C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486355" y="6017284"/>
            <a:ext cx="1681348" cy="1681348"/>
          </a:xfrm>
          <a:prstGeom prst="rect">
            <a:avLst/>
          </a:prstGeom>
        </p:spPr>
      </p:pic>
    </p:spTree>
    <p:extLst>
      <p:ext uri="{BB962C8B-B14F-4D97-AF65-F5344CB8AC3E}">
        <p14:creationId xmlns:p14="http://schemas.microsoft.com/office/powerpoint/2010/main" xmlns="" val="298676900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Icon list slides"/>
          <p:cNvSpPr txBox="1"/>
          <p:nvPr/>
        </p:nvSpPr>
        <p:spPr>
          <a:xfrm>
            <a:off x="2394564" y="2066133"/>
            <a:ext cx="11723772"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dirty="0"/>
              <a:t>5 этап – Афиширование</a:t>
            </a:r>
            <a:endParaRPr dirty="0"/>
          </a:p>
        </p:txBody>
      </p:sp>
      <p:sp>
        <p:nvSpPr>
          <p:cNvPr id="182"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84" name="Subtitle text about project"/>
          <p:cNvSpPr txBox="1"/>
          <p:nvPr/>
        </p:nvSpPr>
        <p:spPr>
          <a:xfrm>
            <a:off x="3405306" y="5604212"/>
            <a:ext cx="789667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ru-RU" dirty="0"/>
              <a:t>Цель: защита творческих работ.</a:t>
            </a:r>
            <a:endParaRPr dirty="0"/>
          </a:p>
        </p:txBody>
      </p:sp>
      <p:sp>
        <p:nvSpPr>
          <p:cNvPr id="188" name="Subtitle text about project"/>
          <p:cNvSpPr txBox="1"/>
          <p:nvPr/>
        </p:nvSpPr>
        <p:spPr>
          <a:xfrm>
            <a:off x="13590705" y="4373105"/>
            <a:ext cx="6879178"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ru-RU" dirty="0"/>
              <a:t>Это наглядное представление</a:t>
            </a:r>
          </a:p>
          <a:p>
            <a:r>
              <a:rPr lang="ru-RU" dirty="0"/>
              <a:t>результатов деятельности</a:t>
            </a:r>
          </a:p>
          <a:p>
            <a:r>
              <a:rPr lang="ru-RU" dirty="0"/>
              <a:t>мастера и учеников: текст,</a:t>
            </a:r>
          </a:p>
          <a:p>
            <a:r>
              <a:rPr lang="ru-RU" dirty="0"/>
              <a:t>схема, проект, которые все обсуждают.</a:t>
            </a:r>
            <a:endParaRPr dirty="0"/>
          </a:p>
        </p:txBody>
      </p:sp>
      <p:sp>
        <p:nvSpPr>
          <p:cNvPr id="190" name="Subtitle text about project"/>
          <p:cNvSpPr txBox="1"/>
          <p:nvPr/>
        </p:nvSpPr>
        <p:spPr>
          <a:xfrm>
            <a:off x="13661165" y="8916034"/>
            <a:ext cx="6879178"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ru-RU" dirty="0"/>
              <a:t>Это поисковая деятельность,</a:t>
            </a:r>
          </a:p>
          <a:p>
            <a:r>
              <a:rPr lang="ru-RU" dirty="0"/>
              <a:t>позволяющая показать свои</a:t>
            </a:r>
          </a:p>
          <a:p>
            <a:r>
              <a:rPr lang="ru-RU" dirty="0"/>
              <a:t>знания и таланты.</a:t>
            </a:r>
            <a:endParaRPr dirty="0"/>
          </a:p>
        </p:txBody>
      </p:sp>
      <p:sp>
        <p:nvSpPr>
          <p:cNvPr id="2" name="Кружок">
            <a:extLst>
              <a:ext uri="{FF2B5EF4-FFF2-40B4-BE49-F238E27FC236}">
                <a16:creationId xmlns:a16="http://schemas.microsoft.com/office/drawing/2014/main" xmlns="" id="{264AA9C7-33F9-49D7-F6CB-B599917D8AE0}"/>
              </a:ext>
            </a:extLst>
          </p:cNvPr>
          <p:cNvSpPr/>
          <p:nvPr/>
        </p:nvSpPr>
        <p:spPr>
          <a:xfrm>
            <a:off x="2297682" y="5519962"/>
            <a:ext cx="886644" cy="886644"/>
          </a:xfrm>
          <a:prstGeom prst="ellipse">
            <a:avLst/>
          </a:pr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p>
        </p:txBody>
      </p:sp>
      <p:pic>
        <p:nvPicPr>
          <p:cNvPr id="6" name="Рисунок 5">
            <a:extLst>
              <a:ext uri="{FF2B5EF4-FFF2-40B4-BE49-F238E27FC236}">
                <a16:creationId xmlns:a16="http://schemas.microsoft.com/office/drawing/2014/main" xmlns="" id="{6AF8BBEE-B11B-BDE3-4A55-E169D224C1C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075905" y="5239855"/>
            <a:ext cx="1440180" cy="1440180"/>
          </a:xfrm>
          <a:prstGeom prst="rect">
            <a:avLst/>
          </a:prstGeom>
        </p:spPr>
      </p:pic>
      <p:pic>
        <p:nvPicPr>
          <p:cNvPr id="7" name="Рисунок 6">
            <a:extLst>
              <a:ext uri="{FF2B5EF4-FFF2-40B4-BE49-F238E27FC236}">
                <a16:creationId xmlns:a16="http://schemas.microsoft.com/office/drawing/2014/main" xmlns="" id="{4656D034-0A46-F288-A41F-AF14D872857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6310204" y="7334084"/>
            <a:ext cx="1440180" cy="1440180"/>
          </a:xfrm>
          <a:prstGeom prst="rect">
            <a:avLst/>
          </a:prstGeom>
        </p:spPr>
      </p:pic>
      <p:pic>
        <p:nvPicPr>
          <p:cNvPr id="8" name="Рисунок 7">
            <a:extLst>
              <a:ext uri="{FF2B5EF4-FFF2-40B4-BE49-F238E27FC236}">
                <a16:creationId xmlns:a16="http://schemas.microsoft.com/office/drawing/2014/main" xmlns="" id="{67651444-7D2D-88BA-55D6-95CDE35A55B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12075905" y="9170570"/>
            <a:ext cx="1440180" cy="1440180"/>
          </a:xfrm>
          <a:prstGeom prst="rect">
            <a:avLst/>
          </a:prstGeom>
        </p:spPr>
      </p:pic>
      <p:pic>
        <p:nvPicPr>
          <p:cNvPr id="10" name="Рисунок 9">
            <a:extLst>
              <a:ext uri="{FF2B5EF4-FFF2-40B4-BE49-F238E27FC236}">
                <a16:creationId xmlns:a16="http://schemas.microsoft.com/office/drawing/2014/main" xmlns="" id="{752B3008-A769-CA07-E8B5-B8ECE9D5FA2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84447" y="6676959"/>
            <a:ext cx="6420227" cy="6420227"/>
          </a:xfrm>
          <a:prstGeom prst="rect">
            <a:avLst/>
          </a:prstGeom>
        </p:spPr>
      </p:pic>
    </p:spTree>
    <p:extLst>
      <p:ext uri="{BB962C8B-B14F-4D97-AF65-F5344CB8AC3E}">
        <p14:creationId xmlns:p14="http://schemas.microsoft.com/office/powerpoint/2010/main" xmlns="" val="417537177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43" name="Кружок"/>
          <p:cNvSpPr/>
          <p:nvPr/>
        </p:nvSpPr>
        <p:spPr>
          <a:xfrm>
            <a:off x="3351541" y="-1511590"/>
            <a:ext cx="17477880" cy="1747788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a:latin typeface="Arial" panose="020B0604020202020204" pitchFamily="34" charset="0"/>
              <a:cs typeface="Arial" panose="020B0604020202020204" pitchFamily="34" charset="0"/>
            </a:endParaRPr>
          </a:p>
        </p:txBody>
      </p:sp>
      <p:grpSp>
        <p:nvGrpSpPr>
          <p:cNvPr id="154" name="Группа"/>
          <p:cNvGrpSpPr/>
          <p:nvPr/>
        </p:nvGrpSpPr>
        <p:grpSpPr>
          <a:xfrm>
            <a:off x="6217944" y="0"/>
            <a:ext cx="11948111" cy="13305671"/>
            <a:chOff x="0" y="-1086983"/>
            <a:chExt cx="9544688" cy="10629168"/>
          </a:xfrm>
        </p:grpSpPr>
        <p:sp>
          <p:nvSpPr>
            <p:cNvPr id="144" name="Фигура"/>
            <p:cNvSpPr/>
            <p:nvPr/>
          </p:nvSpPr>
          <p:spPr>
            <a:xfrm>
              <a:off x="450458" y="6412114"/>
              <a:ext cx="8745207" cy="3130071"/>
            </a:xfrm>
            <a:custGeom>
              <a:avLst/>
              <a:gdLst/>
              <a:ahLst/>
              <a:cxnLst>
                <a:cxn ang="0">
                  <a:pos x="wd2" y="hd2"/>
                </a:cxn>
                <a:cxn ang="5400000">
                  <a:pos x="wd2" y="hd2"/>
                </a:cxn>
                <a:cxn ang="10800000">
                  <a:pos x="wd2" y="hd2"/>
                </a:cxn>
                <a:cxn ang="16200000">
                  <a:pos x="wd2" y="hd2"/>
                </a:cxn>
              </a:cxnLst>
              <a:rect l="0" t="0" r="r" b="b"/>
              <a:pathLst>
                <a:path w="21600" h="21507" extrusionOk="0">
                  <a:moveTo>
                    <a:pt x="1615" y="0"/>
                  </a:moveTo>
                  <a:lnTo>
                    <a:pt x="0" y="1886"/>
                  </a:lnTo>
                  <a:cubicBezTo>
                    <a:pt x="1863" y="13728"/>
                    <a:pt x="6055" y="21414"/>
                    <a:pt x="10701" y="21506"/>
                  </a:cubicBezTo>
                  <a:cubicBezTo>
                    <a:pt x="15427" y="21600"/>
                    <a:pt x="19716" y="13838"/>
                    <a:pt x="21600" y="1783"/>
                  </a:cubicBezTo>
                  <a:lnTo>
                    <a:pt x="20007" y="8"/>
                  </a:lnTo>
                  <a:cubicBezTo>
                    <a:pt x="18422" y="9989"/>
                    <a:pt x="14893" y="16490"/>
                    <a:pt x="10970" y="16652"/>
                  </a:cubicBezTo>
                  <a:cubicBezTo>
                    <a:pt x="6934" y="16819"/>
                    <a:pt x="3252" y="10265"/>
                    <a:pt x="1615" y="0"/>
                  </a:cubicBezTo>
                  <a:close/>
                </a:path>
              </a:pathLst>
            </a:custGeom>
            <a:solidFill>
              <a:srgbClr val="EEF4FE"/>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b="0">
                <a:latin typeface="Arial" panose="020B0604020202020204" pitchFamily="34" charset="0"/>
                <a:cs typeface="Arial" panose="020B0604020202020204" pitchFamily="34" charset="0"/>
              </a:endParaRPr>
            </a:p>
          </p:txBody>
        </p:sp>
        <p:sp>
          <p:nvSpPr>
            <p:cNvPr id="145" name="Фигура"/>
            <p:cNvSpPr/>
            <p:nvPr/>
          </p:nvSpPr>
          <p:spPr>
            <a:xfrm>
              <a:off x="0" y="-1"/>
              <a:ext cx="9544688" cy="6533360"/>
            </a:xfrm>
            <a:custGeom>
              <a:avLst/>
              <a:gdLst/>
              <a:ahLst/>
              <a:cxnLst>
                <a:cxn ang="0">
                  <a:pos x="wd2" y="hd2"/>
                </a:cxn>
                <a:cxn ang="5400000">
                  <a:pos x="wd2" y="hd2"/>
                </a:cxn>
                <a:cxn ang="10800000">
                  <a:pos x="wd2" y="hd2"/>
                </a:cxn>
                <a:cxn ang="16200000">
                  <a:pos x="wd2" y="hd2"/>
                </a:cxn>
              </a:cxnLst>
              <a:rect l="0" t="0" r="r" b="b"/>
              <a:pathLst>
                <a:path w="21585" h="21598" extrusionOk="0">
                  <a:moveTo>
                    <a:pt x="10820" y="0"/>
                  </a:moveTo>
                  <a:cubicBezTo>
                    <a:pt x="9445" y="-2"/>
                    <a:pt x="8082" y="377"/>
                    <a:pt x="6804" y="1119"/>
                  </a:cubicBezTo>
                  <a:lnTo>
                    <a:pt x="7449" y="3251"/>
                  </a:lnTo>
                  <a:cubicBezTo>
                    <a:pt x="7565" y="3182"/>
                    <a:pt x="7682" y="3119"/>
                    <a:pt x="7800" y="3059"/>
                  </a:cubicBezTo>
                  <a:cubicBezTo>
                    <a:pt x="7928" y="2995"/>
                    <a:pt x="8058" y="2937"/>
                    <a:pt x="8188" y="2885"/>
                  </a:cubicBezTo>
                  <a:cubicBezTo>
                    <a:pt x="7534" y="5606"/>
                    <a:pt x="8944" y="8444"/>
                    <a:pt x="10917" y="8373"/>
                  </a:cubicBezTo>
                  <a:cubicBezTo>
                    <a:pt x="12816" y="8305"/>
                    <a:pt x="14117" y="5547"/>
                    <a:pt x="13485" y="2927"/>
                  </a:cubicBezTo>
                  <a:cubicBezTo>
                    <a:pt x="13603" y="2981"/>
                    <a:pt x="13721" y="3038"/>
                    <a:pt x="13837" y="3098"/>
                  </a:cubicBezTo>
                  <a:cubicBezTo>
                    <a:pt x="13941" y="3150"/>
                    <a:pt x="14043" y="3205"/>
                    <a:pt x="14146" y="3262"/>
                  </a:cubicBezTo>
                  <a:lnTo>
                    <a:pt x="14745" y="1080"/>
                  </a:lnTo>
                  <a:cubicBezTo>
                    <a:pt x="13494" y="368"/>
                    <a:pt x="12163" y="2"/>
                    <a:pt x="10820" y="0"/>
                  </a:cubicBezTo>
                  <a:close/>
                  <a:moveTo>
                    <a:pt x="10836" y="908"/>
                  </a:moveTo>
                  <a:cubicBezTo>
                    <a:pt x="11423" y="908"/>
                    <a:pt x="12010" y="1237"/>
                    <a:pt x="12458" y="1892"/>
                  </a:cubicBezTo>
                  <a:cubicBezTo>
                    <a:pt x="13354" y="3202"/>
                    <a:pt x="13354" y="5325"/>
                    <a:pt x="12458" y="6635"/>
                  </a:cubicBezTo>
                  <a:cubicBezTo>
                    <a:pt x="11561" y="7945"/>
                    <a:pt x="10109" y="7945"/>
                    <a:pt x="9213" y="6635"/>
                  </a:cubicBezTo>
                  <a:cubicBezTo>
                    <a:pt x="8317" y="5325"/>
                    <a:pt x="8317" y="3202"/>
                    <a:pt x="9213" y="1892"/>
                  </a:cubicBezTo>
                  <a:cubicBezTo>
                    <a:pt x="9661" y="1237"/>
                    <a:pt x="10249" y="908"/>
                    <a:pt x="10836" y="908"/>
                  </a:cubicBezTo>
                  <a:close/>
                  <a:moveTo>
                    <a:pt x="15096" y="1303"/>
                  </a:moveTo>
                  <a:lnTo>
                    <a:pt x="14502" y="3483"/>
                  </a:lnTo>
                  <a:cubicBezTo>
                    <a:pt x="14628" y="3565"/>
                    <a:pt x="14752" y="3650"/>
                    <a:pt x="14876" y="3739"/>
                  </a:cubicBezTo>
                  <a:cubicBezTo>
                    <a:pt x="14984" y="3817"/>
                    <a:pt x="15091" y="3899"/>
                    <a:pt x="15197" y="3983"/>
                  </a:cubicBezTo>
                  <a:cubicBezTo>
                    <a:pt x="14364" y="4558"/>
                    <a:pt x="13830" y="5627"/>
                    <a:pt x="13650" y="6812"/>
                  </a:cubicBezTo>
                  <a:cubicBezTo>
                    <a:pt x="13469" y="8006"/>
                    <a:pt x="13648" y="9319"/>
                    <a:pt x="14251" y="10350"/>
                  </a:cubicBezTo>
                  <a:cubicBezTo>
                    <a:pt x="15566" y="12598"/>
                    <a:pt x="18024" y="12157"/>
                    <a:pt x="18928" y="9511"/>
                  </a:cubicBezTo>
                  <a:lnTo>
                    <a:pt x="19227" y="10421"/>
                  </a:lnTo>
                  <a:lnTo>
                    <a:pt x="20700" y="9512"/>
                  </a:lnTo>
                  <a:cubicBezTo>
                    <a:pt x="20184" y="7777"/>
                    <a:pt x="19460" y="6191"/>
                    <a:pt x="18562" y="4829"/>
                  </a:cubicBezTo>
                  <a:cubicBezTo>
                    <a:pt x="17576" y="3334"/>
                    <a:pt x="16398" y="2136"/>
                    <a:pt x="15096" y="1303"/>
                  </a:cubicBezTo>
                  <a:close/>
                  <a:moveTo>
                    <a:pt x="6451" y="1317"/>
                  </a:moveTo>
                  <a:cubicBezTo>
                    <a:pt x="5145" y="2159"/>
                    <a:pt x="3965" y="3370"/>
                    <a:pt x="2980" y="4881"/>
                  </a:cubicBezTo>
                  <a:cubicBezTo>
                    <a:pt x="2095" y="6238"/>
                    <a:pt x="1383" y="7814"/>
                    <a:pt x="875" y="9536"/>
                  </a:cubicBezTo>
                  <a:lnTo>
                    <a:pt x="2347" y="10415"/>
                  </a:lnTo>
                  <a:cubicBezTo>
                    <a:pt x="2407" y="10224"/>
                    <a:pt x="2469" y="10033"/>
                    <a:pt x="2533" y="9845"/>
                  </a:cubicBezTo>
                  <a:cubicBezTo>
                    <a:pt x="2595" y="9661"/>
                    <a:pt x="2660" y="9479"/>
                    <a:pt x="2727" y="9298"/>
                  </a:cubicBezTo>
                  <a:cubicBezTo>
                    <a:pt x="3124" y="10655"/>
                    <a:pt x="3934" y="11492"/>
                    <a:pt x="4818" y="11719"/>
                  </a:cubicBezTo>
                  <a:cubicBezTo>
                    <a:pt x="5730" y="11952"/>
                    <a:pt x="6715" y="11535"/>
                    <a:pt x="7407" y="10396"/>
                  </a:cubicBezTo>
                  <a:cubicBezTo>
                    <a:pt x="8040" y="9356"/>
                    <a:pt x="8230" y="8016"/>
                    <a:pt x="8048" y="6796"/>
                  </a:cubicBezTo>
                  <a:cubicBezTo>
                    <a:pt x="7867" y="5580"/>
                    <a:pt x="7316" y="4481"/>
                    <a:pt x="6453" y="3906"/>
                  </a:cubicBezTo>
                  <a:lnTo>
                    <a:pt x="7084" y="3470"/>
                  </a:lnTo>
                  <a:lnTo>
                    <a:pt x="6451" y="1317"/>
                  </a:lnTo>
                  <a:close/>
                  <a:moveTo>
                    <a:pt x="5304" y="4320"/>
                  </a:moveTo>
                  <a:cubicBezTo>
                    <a:pt x="5892" y="4320"/>
                    <a:pt x="6479" y="4648"/>
                    <a:pt x="6927" y="5303"/>
                  </a:cubicBezTo>
                  <a:cubicBezTo>
                    <a:pt x="7823" y="6613"/>
                    <a:pt x="7823" y="8737"/>
                    <a:pt x="6927" y="10047"/>
                  </a:cubicBezTo>
                  <a:cubicBezTo>
                    <a:pt x="6031" y="11357"/>
                    <a:pt x="4578" y="11357"/>
                    <a:pt x="3682" y="10047"/>
                  </a:cubicBezTo>
                  <a:cubicBezTo>
                    <a:pt x="2785" y="8737"/>
                    <a:pt x="2785" y="6613"/>
                    <a:pt x="3682" y="5303"/>
                  </a:cubicBezTo>
                  <a:cubicBezTo>
                    <a:pt x="4130" y="4648"/>
                    <a:pt x="4717" y="4320"/>
                    <a:pt x="5304" y="4320"/>
                  </a:cubicBezTo>
                  <a:close/>
                  <a:moveTo>
                    <a:pt x="16401" y="4336"/>
                  </a:moveTo>
                  <a:cubicBezTo>
                    <a:pt x="16988" y="4336"/>
                    <a:pt x="17575" y="4662"/>
                    <a:pt x="18023" y="5317"/>
                  </a:cubicBezTo>
                  <a:cubicBezTo>
                    <a:pt x="18919" y="6628"/>
                    <a:pt x="18919" y="8753"/>
                    <a:pt x="18023" y="10063"/>
                  </a:cubicBezTo>
                  <a:cubicBezTo>
                    <a:pt x="17127" y="11373"/>
                    <a:pt x="15674" y="11373"/>
                    <a:pt x="14778" y="10063"/>
                  </a:cubicBezTo>
                  <a:cubicBezTo>
                    <a:pt x="13882" y="8753"/>
                    <a:pt x="13882" y="6628"/>
                    <a:pt x="14778" y="5317"/>
                  </a:cubicBezTo>
                  <a:cubicBezTo>
                    <a:pt x="15226" y="4662"/>
                    <a:pt x="15813" y="4336"/>
                    <a:pt x="16401" y="4336"/>
                  </a:cubicBezTo>
                  <a:close/>
                  <a:moveTo>
                    <a:pt x="20848" y="10026"/>
                  </a:moveTo>
                  <a:lnTo>
                    <a:pt x="19368" y="10926"/>
                  </a:lnTo>
                  <a:lnTo>
                    <a:pt x="19604" y="11934"/>
                  </a:lnTo>
                  <a:cubicBezTo>
                    <a:pt x="17787" y="10994"/>
                    <a:pt x="15878" y="12949"/>
                    <a:pt x="15862" y="15766"/>
                  </a:cubicBezTo>
                  <a:cubicBezTo>
                    <a:pt x="15854" y="17178"/>
                    <a:pt x="16323" y="18385"/>
                    <a:pt x="17022" y="19130"/>
                  </a:cubicBezTo>
                  <a:cubicBezTo>
                    <a:pt x="17720" y="19875"/>
                    <a:pt x="18648" y="20159"/>
                    <a:pt x="19566" y="19724"/>
                  </a:cubicBezTo>
                  <a:cubicBezTo>
                    <a:pt x="19535" y="19885"/>
                    <a:pt x="19501" y="20044"/>
                    <a:pt x="19465" y="20202"/>
                  </a:cubicBezTo>
                  <a:cubicBezTo>
                    <a:pt x="19429" y="20357"/>
                    <a:pt x="19390" y="20511"/>
                    <a:pt x="19348" y="20663"/>
                  </a:cubicBezTo>
                  <a:lnTo>
                    <a:pt x="20842" y="21548"/>
                  </a:lnTo>
                  <a:cubicBezTo>
                    <a:pt x="21335" y="19703"/>
                    <a:pt x="21587" y="17739"/>
                    <a:pt x="21586" y="15758"/>
                  </a:cubicBezTo>
                  <a:cubicBezTo>
                    <a:pt x="21584" y="13797"/>
                    <a:pt x="21334" y="11854"/>
                    <a:pt x="20848" y="10026"/>
                  </a:cubicBezTo>
                  <a:close/>
                  <a:moveTo>
                    <a:pt x="722" y="10064"/>
                  </a:moveTo>
                  <a:cubicBezTo>
                    <a:pt x="258" y="11837"/>
                    <a:pt x="14" y="13718"/>
                    <a:pt x="1" y="15617"/>
                  </a:cubicBezTo>
                  <a:cubicBezTo>
                    <a:pt x="-13" y="17662"/>
                    <a:pt x="242" y="19693"/>
                    <a:pt x="752" y="21598"/>
                  </a:cubicBezTo>
                  <a:lnTo>
                    <a:pt x="2232" y="20687"/>
                  </a:lnTo>
                  <a:cubicBezTo>
                    <a:pt x="2187" y="20528"/>
                    <a:pt x="2146" y="20365"/>
                    <a:pt x="2107" y="20202"/>
                  </a:cubicBezTo>
                  <a:cubicBezTo>
                    <a:pt x="2068" y="20035"/>
                    <a:pt x="2032" y="19867"/>
                    <a:pt x="2000" y="19697"/>
                  </a:cubicBezTo>
                  <a:cubicBezTo>
                    <a:pt x="3885" y="20642"/>
                    <a:pt x="5828" y="18507"/>
                    <a:pt x="5732" y="15597"/>
                  </a:cubicBezTo>
                  <a:cubicBezTo>
                    <a:pt x="5686" y="14224"/>
                    <a:pt x="5194" y="13081"/>
                    <a:pt x="4492" y="12394"/>
                  </a:cubicBezTo>
                  <a:cubicBezTo>
                    <a:pt x="3786" y="11702"/>
                    <a:pt x="2866" y="11472"/>
                    <a:pt x="1975" y="11938"/>
                  </a:cubicBezTo>
                  <a:cubicBezTo>
                    <a:pt x="2008" y="11775"/>
                    <a:pt x="2045" y="11613"/>
                    <a:pt x="2083" y="11452"/>
                  </a:cubicBezTo>
                  <a:cubicBezTo>
                    <a:pt x="2125" y="11279"/>
                    <a:pt x="2169" y="11108"/>
                    <a:pt x="2216" y="10938"/>
                  </a:cubicBezTo>
                  <a:lnTo>
                    <a:pt x="722" y="10064"/>
                  </a:lnTo>
                  <a:close/>
                  <a:moveTo>
                    <a:pt x="2924" y="12455"/>
                  </a:moveTo>
                  <a:cubicBezTo>
                    <a:pt x="3511" y="12455"/>
                    <a:pt x="4099" y="12782"/>
                    <a:pt x="4547" y="13437"/>
                  </a:cubicBezTo>
                  <a:cubicBezTo>
                    <a:pt x="5443" y="14747"/>
                    <a:pt x="5443" y="16871"/>
                    <a:pt x="4547" y="18182"/>
                  </a:cubicBezTo>
                  <a:cubicBezTo>
                    <a:pt x="3651" y="19492"/>
                    <a:pt x="2198" y="19492"/>
                    <a:pt x="1301" y="18182"/>
                  </a:cubicBezTo>
                  <a:cubicBezTo>
                    <a:pt x="405" y="16871"/>
                    <a:pt x="405" y="14747"/>
                    <a:pt x="1301" y="13437"/>
                  </a:cubicBezTo>
                  <a:cubicBezTo>
                    <a:pt x="1750" y="12782"/>
                    <a:pt x="2337" y="12455"/>
                    <a:pt x="2924" y="12455"/>
                  </a:cubicBezTo>
                  <a:close/>
                  <a:moveTo>
                    <a:pt x="18675" y="12455"/>
                  </a:moveTo>
                  <a:cubicBezTo>
                    <a:pt x="19262" y="12455"/>
                    <a:pt x="19850" y="12782"/>
                    <a:pt x="20298" y="13437"/>
                  </a:cubicBezTo>
                  <a:cubicBezTo>
                    <a:pt x="21195" y="14747"/>
                    <a:pt x="21195" y="16871"/>
                    <a:pt x="20298" y="18182"/>
                  </a:cubicBezTo>
                  <a:cubicBezTo>
                    <a:pt x="19402" y="19492"/>
                    <a:pt x="17949" y="19492"/>
                    <a:pt x="17053" y="18182"/>
                  </a:cubicBezTo>
                  <a:cubicBezTo>
                    <a:pt x="16157" y="16871"/>
                    <a:pt x="16157" y="14747"/>
                    <a:pt x="17053" y="13437"/>
                  </a:cubicBezTo>
                  <a:cubicBezTo>
                    <a:pt x="17501" y="12782"/>
                    <a:pt x="18088" y="12455"/>
                    <a:pt x="18675" y="12455"/>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b="0">
                <a:latin typeface="Arial" panose="020B0604020202020204" pitchFamily="34" charset="0"/>
                <a:cs typeface="Arial" panose="020B0604020202020204" pitchFamily="34" charset="0"/>
              </a:endParaRPr>
            </a:p>
          </p:txBody>
        </p:sp>
        <p:sp>
          <p:nvSpPr>
            <p:cNvPr id="146" name="A"/>
            <p:cNvSpPr txBox="1"/>
            <p:nvPr/>
          </p:nvSpPr>
          <p:spPr>
            <a:xfrm>
              <a:off x="858843" y="4454919"/>
              <a:ext cx="865687" cy="63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ru-RU" dirty="0">
                  <a:latin typeface="Arial" panose="020B0604020202020204" pitchFamily="34" charset="0"/>
                  <a:cs typeface="Arial" panose="020B0604020202020204" pitchFamily="34" charset="0"/>
                </a:rPr>
                <a:t>1</a:t>
              </a:r>
              <a:endParaRPr dirty="0">
                <a:latin typeface="Arial" panose="020B0604020202020204" pitchFamily="34" charset="0"/>
                <a:cs typeface="Arial" panose="020B0604020202020204" pitchFamily="34" charset="0"/>
              </a:endParaRPr>
            </a:p>
          </p:txBody>
        </p:sp>
        <p:sp>
          <p:nvSpPr>
            <p:cNvPr id="147" name="E"/>
            <p:cNvSpPr txBox="1"/>
            <p:nvPr/>
          </p:nvSpPr>
          <p:spPr>
            <a:xfrm>
              <a:off x="7885552" y="4376700"/>
              <a:ext cx="865687" cy="63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ru-RU" dirty="0">
                  <a:latin typeface="Arial" panose="020B0604020202020204" pitchFamily="34" charset="0"/>
                  <a:cs typeface="Arial" panose="020B0604020202020204" pitchFamily="34" charset="0"/>
                </a:rPr>
                <a:t>5</a:t>
              </a:r>
              <a:endParaRPr dirty="0">
                <a:latin typeface="Arial" panose="020B0604020202020204" pitchFamily="34" charset="0"/>
                <a:cs typeface="Arial" panose="020B0604020202020204" pitchFamily="34" charset="0"/>
              </a:endParaRPr>
            </a:p>
          </p:txBody>
        </p:sp>
        <p:sp>
          <p:nvSpPr>
            <p:cNvPr id="148" name="B"/>
            <p:cNvSpPr txBox="1"/>
            <p:nvPr/>
          </p:nvSpPr>
          <p:spPr>
            <a:xfrm>
              <a:off x="1941952" y="1938300"/>
              <a:ext cx="865687" cy="63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ru-RU" dirty="0">
                  <a:latin typeface="Arial" panose="020B0604020202020204" pitchFamily="34" charset="0"/>
                  <a:cs typeface="Arial" panose="020B0604020202020204" pitchFamily="34" charset="0"/>
                </a:rPr>
                <a:t>2</a:t>
              </a:r>
              <a:endParaRPr dirty="0">
                <a:latin typeface="Arial" panose="020B0604020202020204" pitchFamily="34" charset="0"/>
                <a:cs typeface="Arial" panose="020B0604020202020204" pitchFamily="34" charset="0"/>
              </a:endParaRPr>
            </a:p>
          </p:txBody>
        </p:sp>
        <p:sp>
          <p:nvSpPr>
            <p:cNvPr id="149" name="C"/>
            <p:cNvSpPr txBox="1"/>
            <p:nvPr/>
          </p:nvSpPr>
          <p:spPr>
            <a:xfrm>
              <a:off x="4390219" y="896900"/>
              <a:ext cx="865687" cy="63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ru-RU" dirty="0">
                  <a:latin typeface="Arial" panose="020B0604020202020204" pitchFamily="34" charset="0"/>
                  <a:cs typeface="Arial" panose="020B0604020202020204" pitchFamily="34" charset="0"/>
                </a:rPr>
                <a:t>3</a:t>
              </a:r>
              <a:endParaRPr dirty="0">
                <a:latin typeface="Arial" panose="020B0604020202020204" pitchFamily="34" charset="0"/>
                <a:cs typeface="Arial" panose="020B0604020202020204" pitchFamily="34" charset="0"/>
              </a:endParaRPr>
            </a:p>
          </p:txBody>
        </p:sp>
        <p:sp>
          <p:nvSpPr>
            <p:cNvPr id="150" name="D"/>
            <p:cNvSpPr txBox="1"/>
            <p:nvPr/>
          </p:nvSpPr>
          <p:spPr>
            <a:xfrm>
              <a:off x="6869552" y="1938300"/>
              <a:ext cx="865687" cy="63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ru-RU" dirty="0">
                  <a:latin typeface="Arial" panose="020B0604020202020204" pitchFamily="34" charset="0"/>
                  <a:cs typeface="Arial" panose="020B0604020202020204" pitchFamily="34" charset="0"/>
                </a:rPr>
                <a:t>4</a:t>
              </a:r>
              <a:endParaRPr dirty="0">
                <a:latin typeface="Arial" panose="020B0604020202020204" pitchFamily="34" charset="0"/>
                <a:cs typeface="Arial" panose="020B0604020202020204" pitchFamily="34" charset="0"/>
              </a:endParaRPr>
            </a:p>
          </p:txBody>
        </p:sp>
        <p:sp>
          <p:nvSpPr>
            <p:cNvPr id="151" name="PROCESS"/>
            <p:cNvSpPr txBox="1"/>
            <p:nvPr/>
          </p:nvSpPr>
          <p:spPr>
            <a:xfrm>
              <a:off x="2687432" y="3846101"/>
              <a:ext cx="4182120" cy="6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5000" b="0">
                  <a:solidFill>
                    <a:srgbClr val="31333D"/>
                  </a:solidFill>
                  <a:latin typeface="Maven Pro Medium"/>
                  <a:ea typeface="Maven Pro Medium"/>
                  <a:cs typeface="Maven Pro Medium"/>
                  <a:sym typeface="Maven Pro Medium"/>
                </a:defRPr>
              </a:lvl1pPr>
            </a:lstStyle>
            <a:p>
              <a:r>
                <a:rPr lang="ru-RU" sz="4800" b="1" dirty="0">
                  <a:solidFill>
                    <a:schemeClr val="tx1">
                      <a:lumMod val="50000"/>
                    </a:schemeClr>
                  </a:solidFill>
                  <a:latin typeface="Arial" panose="020B0604020202020204" pitchFamily="34" charset="0"/>
                  <a:cs typeface="Arial" panose="020B0604020202020204" pitchFamily="34" charset="0"/>
                </a:rPr>
                <a:t>Формы работы</a:t>
              </a:r>
              <a:endParaRPr sz="4800" b="1" dirty="0">
                <a:solidFill>
                  <a:schemeClr val="tx1">
                    <a:lumMod val="50000"/>
                  </a:schemeClr>
                </a:solidFill>
                <a:latin typeface="Arial" panose="020B0604020202020204" pitchFamily="34" charset="0"/>
                <a:cs typeface="Arial" panose="020B0604020202020204" pitchFamily="34" charset="0"/>
              </a:endParaRPr>
            </a:p>
          </p:txBody>
        </p:sp>
        <p:sp>
          <p:nvSpPr>
            <p:cNvPr id="152" name="Фигура"/>
            <p:cNvSpPr/>
            <p:nvPr/>
          </p:nvSpPr>
          <p:spPr>
            <a:xfrm>
              <a:off x="3902787" y="7035396"/>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b="0" dirty="0">
                <a:latin typeface="Arial" panose="020B0604020202020204" pitchFamily="34" charset="0"/>
                <a:cs typeface="Arial" panose="020B0604020202020204" pitchFamily="34" charset="0"/>
              </a:endParaRPr>
            </a:p>
          </p:txBody>
        </p:sp>
        <p:sp>
          <p:nvSpPr>
            <p:cNvPr id="2" name="Фигура">
              <a:extLst>
                <a:ext uri="{FF2B5EF4-FFF2-40B4-BE49-F238E27FC236}">
                  <a16:creationId xmlns:a16="http://schemas.microsoft.com/office/drawing/2014/main" xmlns="" id="{2F04EB9F-FF2A-2704-C744-8769BA8769FB}"/>
                </a:ext>
              </a:extLst>
            </p:cNvPr>
            <p:cNvSpPr/>
            <p:nvPr/>
          </p:nvSpPr>
          <p:spPr>
            <a:xfrm rot="2713001">
              <a:off x="1018601" y="418681"/>
              <a:ext cx="9544688" cy="6533360"/>
            </a:xfrm>
            <a:custGeom>
              <a:avLst/>
              <a:gdLst/>
              <a:ahLst/>
              <a:cxnLst>
                <a:cxn ang="0">
                  <a:pos x="wd2" y="hd2"/>
                </a:cxn>
                <a:cxn ang="5400000">
                  <a:pos x="wd2" y="hd2"/>
                </a:cxn>
                <a:cxn ang="10800000">
                  <a:pos x="wd2" y="hd2"/>
                </a:cxn>
                <a:cxn ang="16200000">
                  <a:pos x="wd2" y="hd2"/>
                </a:cxn>
              </a:cxnLst>
              <a:rect l="0" t="0" r="r" b="b"/>
              <a:pathLst>
                <a:path w="21585" h="21598" extrusionOk="0">
                  <a:moveTo>
                    <a:pt x="10820" y="0"/>
                  </a:moveTo>
                  <a:cubicBezTo>
                    <a:pt x="9445" y="-2"/>
                    <a:pt x="8082" y="377"/>
                    <a:pt x="6804" y="1119"/>
                  </a:cubicBezTo>
                  <a:lnTo>
                    <a:pt x="7449" y="3251"/>
                  </a:lnTo>
                  <a:cubicBezTo>
                    <a:pt x="7565" y="3182"/>
                    <a:pt x="7682" y="3119"/>
                    <a:pt x="7800" y="3059"/>
                  </a:cubicBezTo>
                  <a:cubicBezTo>
                    <a:pt x="7928" y="2995"/>
                    <a:pt x="8058" y="2937"/>
                    <a:pt x="8188" y="2885"/>
                  </a:cubicBezTo>
                  <a:cubicBezTo>
                    <a:pt x="7534" y="5606"/>
                    <a:pt x="8944" y="8444"/>
                    <a:pt x="10917" y="8373"/>
                  </a:cubicBezTo>
                  <a:cubicBezTo>
                    <a:pt x="12816" y="8305"/>
                    <a:pt x="14117" y="5547"/>
                    <a:pt x="13485" y="2927"/>
                  </a:cubicBezTo>
                  <a:cubicBezTo>
                    <a:pt x="13603" y="2981"/>
                    <a:pt x="13721" y="3038"/>
                    <a:pt x="13837" y="3098"/>
                  </a:cubicBezTo>
                  <a:cubicBezTo>
                    <a:pt x="13941" y="3150"/>
                    <a:pt x="14043" y="3205"/>
                    <a:pt x="14146" y="3262"/>
                  </a:cubicBezTo>
                  <a:lnTo>
                    <a:pt x="14745" y="1080"/>
                  </a:lnTo>
                  <a:cubicBezTo>
                    <a:pt x="13494" y="368"/>
                    <a:pt x="12163" y="2"/>
                    <a:pt x="10820" y="0"/>
                  </a:cubicBezTo>
                  <a:close/>
                  <a:moveTo>
                    <a:pt x="10836" y="908"/>
                  </a:moveTo>
                  <a:cubicBezTo>
                    <a:pt x="11423" y="908"/>
                    <a:pt x="12010" y="1237"/>
                    <a:pt x="12458" y="1892"/>
                  </a:cubicBezTo>
                  <a:cubicBezTo>
                    <a:pt x="13354" y="3202"/>
                    <a:pt x="13354" y="5325"/>
                    <a:pt x="12458" y="6635"/>
                  </a:cubicBezTo>
                  <a:cubicBezTo>
                    <a:pt x="11561" y="7945"/>
                    <a:pt x="10109" y="7945"/>
                    <a:pt x="9213" y="6635"/>
                  </a:cubicBezTo>
                  <a:cubicBezTo>
                    <a:pt x="8317" y="5325"/>
                    <a:pt x="8317" y="3202"/>
                    <a:pt x="9213" y="1892"/>
                  </a:cubicBezTo>
                  <a:cubicBezTo>
                    <a:pt x="9661" y="1237"/>
                    <a:pt x="10249" y="908"/>
                    <a:pt x="10836" y="908"/>
                  </a:cubicBezTo>
                  <a:close/>
                  <a:moveTo>
                    <a:pt x="15096" y="1303"/>
                  </a:moveTo>
                  <a:lnTo>
                    <a:pt x="14502" y="3483"/>
                  </a:lnTo>
                  <a:cubicBezTo>
                    <a:pt x="14628" y="3565"/>
                    <a:pt x="14752" y="3650"/>
                    <a:pt x="14876" y="3739"/>
                  </a:cubicBezTo>
                  <a:cubicBezTo>
                    <a:pt x="14984" y="3817"/>
                    <a:pt x="15091" y="3899"/>
                    <a:pt x="15197" y="3983"/>
                  </a:cubicBezTo>
                  <a:cubicBezTo>
                    <a:pt x="14364" y="4558"/>
                    <a:pt x="13830" y="5627"/>
                    <a:pt x="13650" y="6812"/>
                  </a:cubicBezTo>
                  <a:cubicBezTo>
                    <a:pt x="13469" y="8006"/>
                    <a:pt x="13648" y="9319"/>
                    <a:pt x="14251" y="10350"/>
                  </a:cubicBezTo>
                  <a:cubicBezTo>
                    <a:pt x="15566" y="12598"/>
                    <a:pt x="18024" y="12157"/>
                    <a:pt x="18928" y="9511"/>
                  </a:cubicBezTo>
                  <a:lnTo>
                    <a:pt x="19227" y="10421"/>
                  </a:lnTo>
                  <a:lnTo>
                    <a:pt x="20700" y="9512"/>
                  </a:lnTo>
                  <a:cubicBezTo>
                    <a:pt x="20184" y="7777"/>
                    <a:pt x="19460" y="6191"/>
                    <a:pt x="18562" y="4829"/>
                  </a:cubicBezTo>
                  <a:cubicBezTo>
                    <a:pt x="17576" y="3334"/>
                    <a:pt x="16398" y="2136"/>
                    <a:pt x="15096" y="1303"/>
                  </a:cubicBezTo>
                  <a:close/>
                  <a:moveTo>
                    <a:pt x="6451" y="1317"/>
                  </a:moveTo>
                  <a:cubicBezTo>
                    <a:pt x="5145" y="2159"/>
                    <a:pt x="3965" y="3370"/>
                    <a:pt x="2980" y="4881"/>
                  </a:cubicBezTo>
                  <a:cubicBezTo>
                    <a:pt x="2095" y="6238"/>
                    <a:pt x="1383" y="7814"/>
                    <a:pt x="875" y="9536"/>
                  </a:cubicBezTo>
                  <a:lnTo>
                    <a:pt x="2347" y="10415"/>
                  </a:lnTo>
                  <a:cubicBezTo>
                    <a:pt x="2407" y="10224"/>
                    <a:pt x="2469" y="10033"/>
                    <a:pt x="2533" y="9845"/>
                  </a:cubicBezTo>
                  <a:cubicBezTo>
                    <a:pt x="2595" y="9661"/>
                    <a:pt x="2660" y="9479"/>
                    <a:pt x="2727" y="9298"/>
                  </a:cubicBezTo>
                  <a:cubicBezTo>
                    <a:pt x="3124" y="10655"/>
                    <a:pt x="3934" y="11492"/>
                    <a:pt x="4818" y="11719"/>
                  </a:cubicBezTo>
                  <a:cubicBezTo>
                    <a:pt x="5730" y="11952"/>
                    <a:pt x="6715" y="11535"/>
                    <a:pt x="7407" y="10396"/>
                  </a:cubicBezTo>
                  <a:cubicBezTo>
                    <a:pt x="8040" y="9356"/>
                    <a:pt x="8230" y="8016"/>
                    <a:pt x="8048" y="6796"/>
                  </a:cubicBezTo>
                  <a:cubicBezTo>
                    <a:pt x="7867" y="5580"/>
                    <a:pt x="7316" y="4481"/>
                    <a:pt x="6453" y="3906"/>
                  </a:cubicBezTo>
                  <a:lnTo>
                    <a:pt x="7084" y="3470"/>
                  </a:lnTo>
                  <a:lnTo>
                    <a:pt x="6451" y="1317"/>
                  </a:lnTo>
                  <a:close/>
                  <a:moveTo>
                    <a:pt x="5304" y="4320"/>
                  </a:moveTo>
                  <a:cubicBezTo>
                    <a:pt x="5892" y="4320"/>
                    <a:pt x="6479" y="4648"/>
                    <a:pt x="6927" y="5303"/>
                  </a:cubicBezTo>
                  <a:cubicBezTo>
                    <a:pt x="7823" y="6613"/>
                    <a:pt x="7823" y="8737"/>
                    <a:pt x="6927" y="10047"/>
                  </a:cubicBezTo>
                  <a:cubicBezTo>
                    <a:pt x="6031" y="11357"/>
                    <a:pt x="4578" y="11357"/>
                    <a:pt x="3682" y="10047"/>
                  </a:cubicBezTo>
                  <a:cubicBezTo>
                    <a:pt x="2785" y="8737"/>
                    <a:pt x="2785" y="6613"/>
                    <a:pt x="3682" y="5303"/>
                  </a:cubicBezTo>
                  <a:cubicBezTo>
                    <a:pt x="4130" y="4648"/>
                    <a:pt x="4717" y="4320"/>
                    <a:pt x="5304" y="4320"/>
                  </a:cubicBezTo>
                  <a:close/>
                  <a:moveTo>
                    <a:pt x="16401" y="4336"/>
                  </a:moveTo>
                  <a:cubicBezTo>
                    <a:pt x="16988" y="4336"/>
                    <a:pt x="17575" y="4662"/>
                    <a:pt x="18023" y="5317"/>
                  </a:cubicBezTo>
                  <a:cubicBezTo>
                    <a:pt x="18919" y="6628"/>
                    <a:pt x="18919" y="8753"/>
                    <a:pt x="18023" y="10063"/>
                  </a:cubicBezTo>
                  <a:cubicBezTo>
                    <a:pt x="17127" y="11373"/>
                    <a:pt x="15674" y="11373"/>
                    <a:pt x="14778" y="10063"/>
                  </a:cubicBezTo>
                  <a:cubicBezTo>
                    <a:pt x="13882" y="8753"/>
                    <a:pt x="13882" y="6628"/>
                    <a:pt x="14778" y="5317"/>
                  </a:cubicBezTo>
                  <a:cubicBezTo>
                    <a:pt x="15226" y="4662"/>
                    <a:pt x="15813" y="4336"/>
                    <a:pt x="16401" y="4336"/>
                  </a:cubicBezTo>
                  <a:close/>
                  <a:moveTo>
                    <a:pt x="20848" y="10026"/>
                  </a:moveTo>
                  <a:lnTo>
                    <a:pt x="19368" y="10926"/>
                  </a:lnTo>
                  <a:lnTo>
                    <a:pt x="19604" y="11934"/>
                  </a:lnTo>
                  <a:cubicBezTo>
                    <a:pt x="17787" y="10994"/>
                    <a:pt x="15878" y="12949"/>
                    <a:pt x="15862" y="15766"/>
                  </a:cubicBezTo>
                  <a:cubicBezTo>
                    <a:pt x="15854" y="17178"/>
                    <a:pt x="16323" y="18385"/>
                    <a:pt x="17022" y="19130"/>
                  </a:cubicBezTo>
                  <a:cubicBezTo>
                    <a:pt x="17720" y="19875"/>
                    <a:pt x="18648" y="20159"/>
                    <a:pt x="19566" y="19724"/>
                  </a:cubicBezTo>
                  <a:cubicBezTo>
                    <a:pt x="19535" y="19885"/>
                    <a:pt x="19501" y="20044"/>
                    <a:pt x="19465" y="20202"/>
                  </a:cubicBezTo>
                  <a:cubicBezTo>
                    <a:pt x="19429" y="20357"/>
                    <a:pt x="19390" y="20511"/>
                    <a:pt x="19348" y="20663"/>
                  </a:cubicBezTo>
                  <a:lnTo>
                    <a:pt x="20842" y="21548"/>
                  </a:lnTo>
                  <a:cubicBezTo>
                    <a:pt x="21335" y="19703"/>
                    <a:pt x="21587" y="17739"/>
                    <a:pt x="21586" y="15758"/>
                  </a:cubicBezTo>
                  <a:cubicBezTo>
                    <a:pt x="21584" y="13797"/>
                    <a:pt x="21334" y="11854"/>
                    <a:pt x="20848" y="10026"/>
                  </a:cubicBezTo>
                  <a:close/>
                  <a:moveTo>
                    <a:pt x="722" y="10064"/>
                  </a:moveTo>
                  <a:cubicBezTo>
                    <a:pt x="258" y="11837"/>
                    <a:pt x="14" y="13718"/>
                    <a:pt x="1" y="15617"/>
                  </a:cubicBezTo>
                  <a:cubicBezTo>
                    <a:pt x="-13" y="17662"/>
                    <a:pt x="242" y="19693"/>
                    <a:pt x="752" y="21598"/>
                  </a:cubicBezTo>
                  <a:lnTo>
                    <a:pt x="2232" y="20687"/>
                  </a:lnTo>
                  <a:cubicBezTo>
                    <a:pt x="2187" y="20528"/>
                    <a:pt x="2146" y="20365"/>
                    <a:pt x="2107" y="20202"/>
                  </a:cubicBezTo>
                  <a:cubicBezTo>
                    <a:pt x="2068" y="20035"/>
                    <a:pt x="2032" y="19867"/>
                    <a:pt x="2000" y="19697"/>
                  </a:cubicBezTo>
                  <a:cubicBezTo>
                    <a:pt x="3885" y="20642"/>
                    <a:pt x="5828" y="18507"/>
                    <a:pt x="5732" y="15597"/>
                  </a:cubicBezTo>
                  <a:cubicBezTo>
                    <a:pt x="5686" y="14224"/>
                    <a:pt x="5194" y="13081"/>
                    <a:pt x="4492" y="12394"/>
                  </a:cubicBezTo>
                  <a:cubicBezTo>
                    <a:pt x="3786" y="11702"/>
                    <a:pt x="2866" y="11472"/>
                    <a:pt x="1975" y="11938"/>
                  </a:cubicBezTo>
                  <a:cubicBezTo>
                    <a:pt x="2008" y="11775"/>
                    <a:pt x="2045" y="11613"/>
                    <a:pt x="2083" y="11452"/>
                  </a:cubicBezTo>
                  <a:cubicBezTo>
                    <a:pt x="2125" y="11279"/>
                    <a:pt x="2169" y="11108"/>
                    <a:pt x="2216" y="10938"/>
                  </a:cubicBezTo>
                  <a:lnTo>
                    <a:pt x="722" y="10064"/>
                  </a:lnTo>
                  <a:close/>
                  <a:moveTo>
                    <a:pt x="2924" y="12455"/>
                  </a:moveTo>
                  <a:cubicBezTo>
                    <a:pt x="3511" y="12455"/>
                    <a:pt x="4099" y="12782"/>
                    <a:pt x="4547" y="13437"/>
                  </a:cubicBezTo>
                  <a:cubicBezTo>
                    <a:pt x="5443" y="14747"/>
                    <a:pt x="5443" y="16871"/>
                    <a:pt x="4547" y="18182"/>
                  </a:cubicBezTo>
                  <a:cubicBezTo>
                    <a:pt x="3651" y="19492"/>
                    <a:pt x="2198" y="19492"/>
                    <a:pt x="1301" y="18182"/>
                  </a:cubicBezTo>
                  <a:cubicBezTo>
                    <a:pt x="405" y="16871"/>
                    <a:pt x="405" y="14747"/>
                    <a:pt x="1301" y="13437"/>
                  </a:cubicBezTo>
                  <a:cubicBezTo>
                    <a:pt x="1750" y="12782"/>
                    <a:pt x="2337" y="12455"/>
                    <a:pt x="2924" y="12455"/>
                  </a:cubicBezTo>
                  <a:close/>
                  <a:moveTo>
                    <a:pt x="18675" y="12455"/>
                  </a:moveTo>
                  <a:cubicBezTo>
                    <a:pt x="19262" y="12455"/>
                    <a:pt x="19850" y="12782"/>
                    <a:pt x="20298" y="13437"/>
                  </a:cubicBezTo>
                  <a:cubicBezTo>
                    <a:pt x="21195" y="14747"/>
                    <a:pt x="21195" y="16871"/>
                    <a:pt x="20298" y="18182"/>
                  </a:cubicBezTo>
                  <a:cubicBezTo>
                    <a:pt x="19402" y="19492"/>
                    <a:pt x="17949" y="19492"/>
                    <a:pt x="17053" y="18182"/>
                  </a:cubicBezTo>
                  <a:cubicBezTo>
                    <a:pt x="16157" y="16871"/>
                    <a:pt x="16157" y="14747"/>
                    <a:pt x="17053" y="13437"/>
                  </a:cubicBezTo>
                  <a:cubicBezTo>
                    <a:pt x="17501" y="12782"/>
                    <a:pt x="18088" y="12455"/>
                    <a:pt x="18675" y="12455"/>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b="0" dirty="0">
                <a:latin typeface="Arial" panose="020B0604020202020204" pitchFamily="34" charset="0"/>
                <a:cs typeface="Arial" panose="020B0604020202020204" pitchFamily="34" charset="0"/>
              </a:endParaRPr>
            </a:p>
          </p:txBody>
        </p:sp>
        <p:sp>
          <p:nvSpPr>
            <p:cNvPr id="3" name="A">
              <a:extLst>
                <a:ext uri="{FF2B5EF4-FFF2-40B4-BE49-F238E27FC236}">
                  <a16:creationId xmlns:a16="http://schemas.microsoft.com/office/drawing/2014/main" xmlns="" id="{EDE83EB3-1C7B-3E2F-946E-47E524E274E1}"/>
                </a:ext>
              </a:extLst>
            </p:cNvPr>
            <p:cNvSpPr txBox="1"/>
            <p:nvPr/>
          </p:nvSpPr>
          <p:spPr>
            <a:xfrm>
              <a:off x="6720722" y="6811238"/>
              <a:ext cx="865687" cy="63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ru-RU" dirty="0">
                  <a:latin typeface="Arial" panose="020B0604020202020204" pitchFamily="34" charset="0"/>
                  <a:cs typeface="Arial" panose="020B0604020202020204" pitchFamily="34" charset="0"/>
                </a:rPr>
                <a:t>6</a:t>
              </a:r>
              <a:endParaRPr dirty="0">
                <a:latin typeface="Arial" panose="020B0604020202020204" pitchFamily="34" charset="0"/>
                <a:cs typeface="Arial" panose="020B0604020202020204" pitchFamily="34" charset="0"/>
              </a:endParaRPr>
            </a:p>
          </p:txBody>
        </p:sp>
      </p:grpSp>
      <p:sp>
        <p:nvSpPr>
          <p:cNvPr id="165" name="Subtitle text"/>
          <p:cNvSpPr txBox="1"/>
          <p:nvPr/>
        </p:nvSpPr>
        <p:spPr>
          <a:xfrm>
            <a:off x="2887033" y="2078240"/>
            <a:ext cx="4690050" cy="1949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pPr algn="ctr"/>
            <a:r>
              <a:rPr lang="ru-RU" sz="4000" b="1" dirty="0">
                <a:latin typeface="Arial" panose="020B0604020202020204" pitchFamily="34" charset="0"/>
                <a:cs typeface="Arial" panose="020B0604020202020204" pitchFamily="34" charset="0"/>
              </a:rPr>
              <a:t>Инсценирование,</a:t>
            </a:r>
          </a:p>
          <a:p>
            <a:pPr algn="ctr"/>
            <a:r>
              <a:rPr lang="ru-RU" sz="4000" b="1" dirty="0">
                <a:latin typeface="Arial" panose="020B0604020202020204" pitchFamily="34" charset="0"/>
                <a:cs typeface="Arial" panose="020B0604020202020204" pitchFamily="34" charset="0"/>
              </a:rPr>
              <a:t>драматическое</a:t>
            </a:r>
          </a:p>
          <a:p>
            <a:pPr algn="ctr"/>
            <a:r>
              <a:rPr lang="ru-RU" sz="4000" b="1" dirty="0">
                <a:latin typeface="Arial" panose="020B0604020202020204" pitchFamily="34" charset="0"/>
                <a:cs typeface="Arial" panose="020B0604020202020204" pitchFamily="34" charset="0"/>
              </a:rPr>
              <a:t>представление</a:t>
            </a:r>
            <a:endParaRPr sz="4000" b="1" dirty="0">
              <a:latin typeface="Arial" panose="020B0604020202020204" pitchFamily="34" charset="0"/>
              <a:cs typeface="Arial" panose="020B0604020202020204" pitchFamily="34" charset="0"/>
            </a:endParaRPr>
          </a:p>
        </p:txBody>
      </p:sp>
      <p:sp>
        <p:nvSpPr>
          <p:cNvPr id="169" name="Subtitle text"/>
          <p:cNvSpPr txBox="1"/>
          <p:nvPr/>
        </p:nvSpPr>
        <p:spPr>
          <a:xfrm>
            <a:off x="1082288" y="6699080"/>
            <a:ext cx="5536738" cy="13336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pPr algn="ctr"/>
            <a:r>
              <a:rPr lang="ru-RU" sz="4000" b="1" dirty="0">
                <a:latin typeface="Arial" panose="020B0604020202020204" pitchFamily="34" charset="0"/>
                <a:cs typeface="Arial" panose="020B0604020202020204" pitchFamily="34" charset="0"/>
              </a:rPr>
              <a:t>Презентация,</a:t>
            </a:r>
          </a:p>
          <a:p>
            <a:pPr algn="ctr"/>
            <a:r>
              <a:rPr lang="ru-RU" sz="4000" b="1" dirty="0">
                <a:latin typeface="Arial" panose="020B0604020202020204" pitchFamily="34" charset="0"/>
                <a:cs typeface="Arial" panose="020B0604020202020204" pitchFamily="34" charset="0"/>
              </a:rPr>
              <a:t>выставка, коллаж;</a:t>
            </a:r>
          </a:p>
        </p:txBody>
      </p:sp>
      <p:sp>
        <p:nvSpPr>
          <p:cNvPr id="4" name="Subtitle text">
            <a:extLst>
              <a:ext uri="{FF2B5EF4-FFF2-40B4-BE49-F238E27FC236}">
                <a16:creationId xmlns:a16="http://schemas.microsoft.com/office/drawing/2014/main" xmlns="" id="{C4C8AFE5-370E-914C-815E-60C903E7C6A6}"/>
              </a:ext>
            </a:extLst>
          </p:cNvPr>
          <p:cNvSpPr txBox="1"/>
          <p:nvPr/>
        </p:nvSpPr>
        <p:spPr>
          <a:xfrm>
            <a:off x="8205817" y="26994"/>
            <a:ext cx="8099341" cy="13336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pPr algn="ctr"/>
            <a:r>
              <a:rPr lang="ru-RU" sz="4000" b="1" dirty="0">
                <a:latin typeface="Arial" panose="020B0604020202020204" pitchFamily="34" charset="0"/>
                <a:cs typeface="Arial" panose="020B0604020202020204" pitchFamily="34" charset="0"/>
              </a:rPr>
              <a:t>Репортаж, интервью, сообщение;</a:t>
            </a:r>
            <a:endParaRPr sz="4000" b="1" dirty="0">
              <a:latin typeface="Arial" panose="020B0604020202020204" pitchFamily="34" charset="0"/>
              <a:cs typeface="Arial" panose="020B0604020202020204" pitchFamily="34" charset="0"/>
            </a:endParaRPr>
          </a:p>
        </p:txBody>
      </p:sp>
      <p:sp>
        <p:nvSpPr>
          <p:cNvPr id="5" name="Subtitle text">
            <a:extLst>
              <a:ext uri="{FF2B5EF4-FFF2-40B4-BE49-F238E27FC236}">
                <a16:creationId xmlns:a16="http://schemas.microsoft.com/office/drawing/2014/main" xmlns="" id="{0A3D827A-B5AA-B443-85DB-A51A8E865CE7}"/>
              </a:ext>
            </a:extLst>
          </p:cNvPr>
          <p:cNvSpPr txBox="1"/>
          <p:nvPr/>
        </p:nvSpPr>
        <p:spPr>
          <a:xfrm>
            <a:off x="15691717" y="2303902"/>
            <a:ext cx="7092297" cy="1949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pPr algn="ctr"/>
            <a:r>
              <a:rPr lang="ru-RU" sz="4000" b="1" dirty="0">
                <a:latin typeface="Arial" panose="020B0604020202020204" pitchFamily="34" charset="0"/>
                <a:cs typeface="Arial" panose="020B0604020202020204" pitchFamily="34" charset="0"/>
              </a:rPr>
              <a:t>Стенгазета, кроссворд, переписка, рассказ, реферат;</a:t>
            </a:r>
            <a:endParaRPr sz="4000" b="1" dirty="0">
              <a:latin typeface="Arial" panose="020B0604020202020204" pitchFamily="34" charset="0"/>
              <a:cs typeface="Arial" panose="020B0604020202020204" pitchFamily="34" charset="0"/>
            </a:endParaRPr>
          </a:p>
        </p:txBody>
      </p:sp>
      <p:sp>
        <p:nvSpPr>
          <p:cNvPr id="6" name="Subtitle text">
            <a:extLst>
              <a:ext uri="{FF2B5EF4-FFF2-40B4-BE49-F238E27FC236}">
                <a16:creationId xmlns:a16="http://schemas.microsoft.com/office/drawing/2014/main" xmlns="" id="{910CB8D5-F055-EE46-F094-4331969A5B5E}"/>
              </a:ext>
            </a:extLst>
          </p:cNvPr>
          <p:cNvSpPr txBox="1"/>
          <p:nvPr/>
        </p:nvSpPr>
        <p:spPr>
          <a:xfrm>
            <a:off x="18085314" y="6668255"/>
            <a:ext cx="5052736"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pPr algn="ctr"/>
            <a:r>
              <a:rPr lang="ru-RU" sz="4000" b="1" dirty="0">
                <a:latin typeface="Arial" panose="020B0604020202020204" pitchFamily="34" charset="0"/>
                <a:cs typeface="Arial" panose="020B0604020202020204" pitchFamily="34" charset="0"/>
              </a:rPr>
              <a:t>Экскурсия, поход;</a:t>
            </a:r>
            <a:endParaRPr sz="4000" b="1" dirty="0">
              <a:latin typeface="Arial" panose="020B0604020202020204" pitchFamily="34" charset="0"/>
              <a:cs typeface="Arial" panose="020B0604020202020204" pitchFamily="34" charset="0"/>
            </a:endParaRPr>
          </a:p>
        </p:txBody>
      </p:sp>
      <p:sp>
        <p:nvSpPr>
          <p:cNvPr id="7" name="Subtitle text">
            <a:extLst>
              <a:ext uri="{FF2B5EF4-FFF2-40B4-BE49-F238E27FC236}">
                <a16:creationId xmlns:a16="http://schemas.microsoft.com/office/drawing/2014/main" xmlns="" id="{E7C1F883-5751-2653-7D21-2317FF97785A}"/>
              </a:ext>
            </a:extLst>
          </p:cNvPr>
          <p:cNvSpPr txBox="1"/>
          <p:nvPr/>
        </p:nvSpPr>
        <p:spPr>
          <a:xfrm>
            <a:off x="16627123" y="10783608"/>
            <a:ext cx="5052736"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pPr algn="ctr"/>
            <a:r>
              <a:rPr lang="ru-RU" sz="4000" b="1" dirty="0">
                <a:latin typeface="Arial" panose="020B0604020202020204" pitchFamily="34" charset="0"/>
                <a:cs typeface="Arial" panose="020B0604020202020204" pitchFamily="34" charset="0"/>
              </a:rPr>
              <a:t>Ролевая игра</a:t>
            </a:r>
            <a:endParaRPr sz="4000" b="1" dirty="0">
              <a:latin typeface="Arial" panose="020B0604020202020204" pitchFamily="34" charset="0"/>
              <a:cs typeface="Arial" panose="020B0604020202020204" pitchFamily="34" charset="0"/>
            </a:endParaRPr>
          </a:p>
        </p:txBody>
      </p:sp>
      <p:pic>
        <p:nvPicPr>
          <p:cNvPr id="11" name="Рисунок 10">
            <a:extLst>
              <a:ext uri="{FF2B5EF4-FFF2-40B4-BE49-F238E27FC236}">
                <a16:creationId xmlns:a16="http://schemas.microsoft.com/office/drawing/2014/main" xmlns="" id="{A043F327-3ADB-3339-DDD1-217FFD7596C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9195396">
            <a:off x="3835159" y="4196886"/>
            <a:ext cx="2031859" cy="2031859"/>
          </a:xfrm>
          <a:prstGeom prst="rect">
            <a:avLst/>
          </a:prstGeom>
        </p:spPr>
      </p:pic>
      <p:pic>
        <p:nvPicPr>
          <p:cNvPr id="12" name="Рисунок 11">
            <a:extLst>
              <a:ext uri="{FF2B5EF4-FFF2-40B4-BE49-F238E27FC236}">
                <a16:creationId xmlns:a16="http://schemas.microsoft.com/office/drawing/2014/main" xmlns="" id="{4D56B562-56D3-9890-E5A6-76D8FC276F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65621" y="433613"/>
            <a:ext cx="2031859" cy="2031859"/>
          </a:xfrm>
          <a:prstGeom prst="rect">
            <a:avLst/>
          </a:prstGeom>
        </p:spPr>
      </p:pic>
      <p:pic>
        <p:nvPicPr>
          <p:cNvPr id="13" name="Рисунок 12">
            <a:extLst>
              <a:ext uri="{FF2B5EF4-FFF2-40B4-BE49-F238E27FC236}">
                <a16:creationId xmlns:a16="http://schemas.microsoft.com/office/drawing/2014/main" xmlns="" id="{6D83DAF7-9A61-E0D4-CA1B-F0B5665536E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4749318">
            <a:off x="15556190" y="386035"/>
            <a:ext cx="2031859" cy="2031859"/>
          </a:xfrm>
          <a:prstGeom prst="rect">
            <a:avLst/>
          </a:prstGeom>
        </p:spPr>
      </p:pic>
      <p:pic>
        <p:nvPicPr>
          <p:cNvPr id="14" name="Рисунок 13">
            <a:extLst>
              <a:ext uri="{FF2B5EF4-FFF2-40B4-BE49-F238E27FC236}">
                <a16:creationId xmlns:a16="http://schemas.microsoft.com/office/drawing/2014/main" xmlns="" id="{33BB9E1C-6320-8C0B-45D6-93D4115CA88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6756911">
            <a:off x="18432042" y="4523542"/>
            <a:ext cx="2031859" cy="2031859"/>
          </a:xfrm>
          <a:prstGeom prst="rect">
            <a:avLst/>
          </a:prstGeom>
        </p:spPr>
      </p:pic>
      <p:pic>
        <p:nvPicPr>
          <p:cNvPr id="15" name="Рисунок 14">
            <a:extLst>
              <a:ext uri="{FF2B5EF4-FFF2-40B4-BE49-F238E27FC236}">
                <a16:creationId xmlns:a16="http://schemas.microsoft.com/office/drawing/2014/main" xmlns="" id="{423AA94D-84F1-0363-5F37-971BAFE52EB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8858721">
            <a:off x="18094805" y="8208952"/>
            <a:ext cx="2031859" cy="2031859"/>
          </a:xfrm>
          <a:prstGeom prst="rect">
            <a:avLst/>
          </a:prstGeom>
        </p:spPr>
      </p:pic>
    </p:spTree>
    <p:extLst>
      <p:ext uri="{BB962C8B-B14F-4D97-AF65-F5344CB8AC3E}">
        <p14:creationId xmlns:p14="http://schemas.microsoft.com/office/powerpoint/2010/main" xmlns="" val="351073036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797" name="Группа"/>
          <p:cNvGrpSpPr/>
          <p:nvPr/>
        </p:nvGrpSpPr>
        <p:grpSpPr>
          <a:xfrm>
            <a:off x="8581846" y="2502576"/>
            <a:ext cx="5957114" cy="7625408"/>
            <a:chOff x="0" y="0"/>
            <a:chExt cx="5957112" cy="7625407"/>
          </a:xfrm>
        </p:grpSpPr>
        <p:sp>
          <p:nvSpPr>
            <p:cNvPr id="794" name="Кружок"/>
            <p:cNvSpPr/>
            <p:nvPr/>
          </p:nvSpPr>
          <p:spPr>
            <a:xfrm>
              <a:off x="0" y="0"/>
              <a:ext cx="4399281" cy="4399281"/>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795" name="Subtitle text"/>
            <p:cNvSpPr txBox="1"/>
            <p:nvPr/>
          </p:nvSpPr>
          <p:spPr>
            <a:xfrm>
              <a:off x="298966" y="2906167"/>
              <a:ext cx="5658146" cy="471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ru-RU" sz="6000" dirty="0"/>
                <a:t>Целесообразны приемы «Лайк/</a:t>
              </a:r>
              <a:r>
                <a:rPr lang="ru-RU" sz="6000" dirty="0" err="1"/>
                <a:t>дизлайк</a:t>
              </a:r>
              <a:r>
                <a:rPr lang="ru-RU" sz="6000" dirty="0"/>
                <a:t>»,</a:t>
              </a:r>
            </a:p>
            <a:p>
              <a:r>
                <a:rPr lang="ru-RU" sz="6000" dirty="0"/>
                <a:t>«</a:t>
              </a:r>
              <a:r>
                <a:rPr lang="ru-RU" sz="6000" dirty="0" err="1"/>
                <a:t>Фишбоун</a:t>
              </a:r>
              <a:r>
                <a:rPr lang="ru-RU" sz="6000" dirty="0"/>
                <a:t>»,     «6 шляп».</a:t>
              </a:r>
            </a:p>
          </p:txBody>
        </p:sp>
      </p:grpSp>
      <p:grpSp>
        <p:nvGrpSpPr>
          <p:cNvPr id="801" name="Группа"/>
          <p:cNvGrpSpPr/>
          <p:nvPr/>
        </p:nvGrpSpPr>
        <p:grpSpPr>
          <a:xfrm>
            <a:off x="15361921" y="2502576"/>
            <a:ext cx="8741664" cy="9472067"/>
            <a:chOff x="-333538" y="0"/>
            <a:chExt cx="8741663" cy="9472066"/>
          </a:xfrm>
        </p:grpSpPr>
        <p:sp>
          <p:nvSpPr>
            <p:cNvPr id="798" name="Кружок"/>
            <p:cNvSpPr/>
            <p:nvPr/>
          </p:nvSpPr>
          <p:spPr>
            <a:xfrm>
              <a:off x="0" y="0"/>
              <a:ext cx="4399281" cy="4399281"/>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799" name="Subtitle text"/>
            <p:cNvSpPr txBox="1"/>
            <p:nvPr/>
          </p:nvSpPr>
          <p:spPr>
            <a:xfrm>
              <a:off x="-333538" y="2906167"/>
              <a:ext cx="8741663" cy="65658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ru-RU" sz="6000" dirty="0"/>
                <a:t>В последнем создается проблемная ситуация, класс</a:t>
              </a:r>
            </a:p>
            <a:p>
              <a:r>
                <a:rPr lang="ru-RU" sz="6000" dirty="0"/>
                <a:t>делится на 6 групп, цвет шляпы определяет</a:t>
              </a:r>
            </a:p>
            <a:p>
              <a:r>
                <a:rPr lang="ru-RU" sz="6000" dirty="0"/>
                <a:t>направление развития мысли.</a:t>
              </a:r>
            </a:p>
          </p:txBody>
        </p:sp>
      </p:grpSp>
      <p:grpSp>
        <p:nvGrpSpPr>
          <p:cNvPr id="805" name="Группа"/>
          <p:cNvGrpSpPr/>
          <p:nvPr/>
        </p:nvGrpSpPr>
        <p:grpSpPr>
          <a:xfrm>
            <a:off x="696829" y="2502576"/>
            <a:ext cx="7220304" cy="9521463"/>
            <a:chOff x="-771406" y="0"/>
            <a:chExt cx="7220303" cy="9521462"/>
          </a:xfrm>
        </p:grpSpPr>
        <p:sp>
          <p:nvSpPr>
            <p:cNvPr id="802" name="Кружок"/>
            <p:cNvSpPr/>
            <p:nvPr/>
          </p:nvSpPr>
          <p:spPr>
            <a:xfrm>
              <a:off x="0" y="0"/>
              <a:ext cx="4399281" cy="4399281"/>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803" name="Subtitle text"/>
            <p:cNvSpPr txBox="1"/>
            <p:nvPr/>
          </p:nvSpPr>
          <p:spPr>
            <a:xfrm>
              <a:off x="-771406" y="2955563"/>
              <a:ext cx="7220303" cy="65658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ru-RU" sz="6000" dirty="0"/>
                <a:t>Это анализ учеником его деятельности, обобщение</a:t>
              </a:r>
            </a:p>
            <a:p>
              <a:r>
                <a:rPr lang="ru-RU" sz="6000" dirty="0"/>
                <a:t>чувств, возникших в мастерской, отражение</a:t>
              </a:r>
            </a:p>
            <a:p>
              <a:r>
                <a:rPr lang="ru-RU" sz="6000" dirty="0"/>
                <a:t>мироощущения.</a:t>
              </a:r>
            </a:p>
          </p:txBody>
        </p:sp>
      </p:grpSp>
      <p:sp>
        <p:nvSpPr>
          <p:cNvPr id="3" name="TextBox 2">
            <a:extLst>
              <a:ext uri="{FF2B5EF4-FFF2-40B4-BE49-F238E27FC236}">
                <a16:creationId xmlns:a16="http://schemas.microsoft.com/office/drawing/2014/main" xmlns="" id="{13B0779E-496B-27F5-6822-4491D07AF9BA}"/>
              </a:ext>
            </a:extLst>
          </p:cNvPr>
          <p:cNvSpPr txBox="1"/>
          <p:nvPr/>
        </p:nvSpPr>
        <p:spPr>
          <a:xfrm>
            <a:off x="5706148" y="540847"/>
            <a:ext cx="12188952"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sz="5400" dirty="0">
                <a:solidFill>
                  <a:schemeClr val="tx1">
                    <a:lumMod val="50000"/>
                  </a:schemeClr>
                </a:solidFill>
              </a:rPr>
              <a:t>6 этап – Рефлексия</a:t>
            </a:r>
          </a:p>
        </p:txBody>
      </p:sp>
      <p:pic>
        <p:nvPicPr>
          <p:cNvPr id="5" name="Рисунок 4">
            <a:extLst>
              <a:ext uri="{FF2B5EF4-FFF2-40B4-BE49-F238E27FC236}">
                <a16:creationId xmlns:a16="http://schemas.microsoft.com/office/drawing/2014/main" xmlns="" id="{EA50D064-ECD0-4B9E-0CF1-C3A599505D6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39279" y="3288802"/>
            <a:ext cx="2060014" cy="2060014"/>
          </a:xfrm>
          <a:prstGeom prst="rect">
            <a:avLst/>
          </a:prstGeom>
        </p:spPr>
      </p:pic>
      <p:pic>
        <p:nvPicPr>
          <p:cNvPr id="6" name="Рисунок 5">
            <a:extLst>
              <a:ext uri="{FF2B5EF4-FFF2-40B4-BE49-F238E27FC236}">
                <a16:creationId xmlns:a16="http://schemas.microsoft.com/office/drawing/2014/main" xmlns="" id="{CE8BAB79-044A-43E4-F289-2191A7C3B97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62540" y="3348729"/>
            <a:ext cx="2060014" cy="2060014"/>
          </a:xfrm>
          <a:prstGeom prst="rect">
            <a:avLst/>
          </a:prstGeom>
        </p:spPr>
      </p:pic>
      <p:pic>
        <p:nvPicPr>
          <p:cNvPr id="8" name="Рисунок 7">
            <a:extLst>
              <a:ext uri="{FF2B5EF4-FFF2-40B4-BE49-F238E27FC236}">
                <a16:creationId xmlns:a16="http://schemas.microsoft.com/office/drawing/2014/main" xmlns="" id="{84225D85-4C9E-C41D-A73C-9AFF34A176F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522630" y="3639312"/>
            <a:ext cx="1524559" cy="1524559"/>
          </a:xfrm>
          <a:prstGeom prst="rect">
            <a:avLst/>
          </a:prstGeom>
        </p:spPr>
      </p:pic>
    </p:spTree>
    <p:extLst>
      <p:ext uri="{BB962C8B-B14F-4D97-AF65-F5344CB8AC3E}">
        <p14:creationId xmlns:p14="http://schemas.microsoft.com/office/powerpoint/2010/main" xmlns="" val="371119559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18085F4A-8125-AFD4-2B30-5CE322A397BD}"/>
              </a:ext>
            </a:extLst>
          </p:cNvPr>
          <p:cNvPicPr>
            <a:picLocks noGrp="1" noChangeAspect="1"/>
          </p:cNvPicPr>
          <p:nvPr>
            <p:ph type="pic" sz="quarter" idx="10"/>
          </p:nvPr>
        </p:nvPicPr>
        <p:blipFill>
          <a:blip r:embed="rId2" cstate="print">
            <a:extLst>
              <a:ext uri="{28A0092B-C50C-407E-A947-70E740481C1C}">
                <a14:useLocalDpi xmlns:a14="http://schemas.microsoft.com/office/drawing/2010/main" xmlns="" val="0"/>
              </a:ext>
            </a:extLst>
          </a:blip>
          <a:srcRect l="23649" r="23649"/>
          <a:stretch>
            <a:fillRect/>
          </a:stretch>
        </p:blipFill>
        <p:spPr>
          <a:xfrm>
            <a:off x="0" y="-25400"/>
            <a:ext cx="10883900" cy="13766800"/>
          </a:xfrm>
        </p:spPr>
      </p:pic>
      <p:grpSp>
        <p:nvGrpSpPr>
          <p:cNvPr id="298" name="Группа"/>
          <p:cNvGrpSpPr/>
          <p:nvPr/>
        </p:nvGrpSpPr>
        <p:grpSpPr>
          <a:xfrm>
            <a:off x="13443563" y="1398736"/>
            <a:ext cx="9654181" cy="7122618"/>
            <a:chOff x="0" y="-2652532"/>
            <a:chExt cx="9654179" cy="7122614"/>
          </a:xfrm>
        </p:grpSpPr>
        <p:sp>
          <p:nvSpPr>
            <p:cNvPr id="296" name="Title text slide"/>
            <p:cNvSpPr txBox="1"/>
            <p:nvPr/>
          </p:nvSpPr>
          <p:spPr>
            <a:xfrm>
              <a:off x="0" y="-2652532"/>
              <a:ext cx="9654179" cy="37959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sz="6000" dirty="0"/>
                <a:t>Технология творческих мастерских в полном объеме реализуется не на каждом уроке.</a:t>
              </a:r>
              <a:endParaRPr sz="6000" dirty="0"/>
            </a:p>
          </p:txBody>
        </p:sp>
        <p:sp>
          <p:nvSpPr>
            <p:cNvPr id="297"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
            <p:cNvSpPr txBox="1"/>
            <p:nvPr/>
          </p:nvSpPr>
          <p:spPr>
            <a:xfrm>
              <a:off x="56805" y="2335781"/>
              <a:ext cx="8734346" cy="2134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2800" b="1" dirty="0">
                  <a:solidFill>
                    <a:schemeClr val="accent5">
                      <a:lumMod val="25000"/>
                    </a:schemeClr>
                  </a:solidFill>
                </a:rPr>
                <a:t>Эти уроки обычно проводят в конце изучения темы или раздела по темам «Дни недели», «Времена года», «Мой дом», «Покупки», «Прошедшее время» и другие.</a:t>
              </a:r>
              <a:endParaRPr sz="2800" b="1" dirty="0">
                <a:solidFill>
                  <a:schemeClr val="accent5">
                    <a:lumMod val="25000"/>
                  </a:schemeClr>
                </a:solidFill>
              </a:endParaRPr>
            </a:p>
          </p:txBody>
        </p:sp>
      </p:grpSp>
      <p:grpSp>
        <p:nvGrpSpPr>
          <p:cNvPr id="302" name="Группа"/>
          <p:cNvGrpSpPr/>
          <p:nvPr/>
        </p:nvGrpSpPr>
        <p:grpSpPr>
          <a:xfrm>
            <a:off x="9669512" y="5656312"/>
            <a:ext cx="2403377" cy="2403377"/>
            <a:chOff x="0" y="0"/>
            <a:chExt cx="2403376" cy="2403376"/>
          </a:xfrm>
        </p:grpSpPr>
        <p:sp>
          <p:nvSpPr>
            <p:cNvPr id="300" name="Кружок"/>
            <p:cNvSpPr/>
            <p:nvPr/>
          </p:nvSpPr>
          <p:spPr>
            <a:xfrm>
              <a:off x="0" y="0"/>
              <a:ext cx="2403376" cy="2403376"/>
            </a:xfrm>
            <a:prstGeom prst="ellipse">
              <a:avLst/>
            </a:pr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p>
          </p:txBody>
        </p:sp>
        <p:sp>
          <p:nvSpPr>
            <p:cNvPr id="301" name="Freeform 11"/>
            <p:cNvSpPr/>
            <p:nvPr/>
          </p:nvSpPr>
          <p:spPr>
            <a:xfrm rot="10800000">
              <a:off x="837541" y="834915"/>
              <a:ext cx="728293" cy="733545"/>
            </a:xfrm>
            <a:custGeom>
              <a:avLst/>
              <a:gdLst/>
              <a:ahLst/>
              <a:cxnLst>
                <a:cxn ang="0">
                  <a:pos x="wd2" y="hd2"/>
                </a:cxn>
                <a:cxn ang="5400000">
                  <a:pos x="wd2" y="hd2"/>
                </a:cxn>
                <a:cxn ang="10800000">
                  <a:pos x="wd2" y="hd2"/>
                </a:cxn>
                <a:cxn ang="16200000">
                  <a:pos x="wd2" y="hd2"/>
                </a:cxn>
              </a:cxnLst>
              <a:rect l="0" t="0" r="r" b="b"/>
              <a:pathLst>
                <a:path w="21600" h="21600" extrusionOk="0">
                  <a:moveTo>
                    <a:pt x="21600" y="9507"/>
                  </a:moveTo>
                  <a:lnTo>
                    <a:pt x="4949" y="9507"/>
                  </a:lnTo>
                  <a:lnTo>
                    <a:pt x="12762" y="1817"/>
                  </a:lnTo>
                  <a:lnTo>
                    <a:pt x="10676" y="0"/>
                  </a:lnTo>
                  <a:lnTo>
                    <a:pt x="0" y="10800"/>
                  </a:lnTo>
                  <a:lnTo>
                    <a:pt x="10676" y="21600"/>
                  </a:lnTo>
                  <a:lnTo>
                    <a:pt x="12762" y="19538"/>
                  </a:lnTo>
                  <a:lnTo>
                    <a:pt x="4949" y="12093"/>
                  </a:lnTo>
                  <a:lnTo>
                    <a:pt x="21600" y="12093"/>
                  </a:lnTo>
                  <a:lnTo>
                    <a:pt x="21600" y="9507"/>
                  </a:lnTo>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grpSp>
    </p:spTree>
    <p:extLst>
      <p:ext uri="{BB962C8B-B14F-4D97-AF65-F5344CB8AC3E}">
        <p14:creationId xmlns:p14="http://schemas.microsoft.com/office/powerpoint/2010/main" xmlns="" val="209654608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8DB4BAAA-2DEE-3842-0767-33E9371F509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24436550" cy="13716000"/>
          </a:xfrm>
          <a:prstGeom prst="rect">
            <a:avLst/>
          </a:prstGeom>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6BB26AB4-9632-2676-BDE1-8F48E1E804D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xmlns="" val="0"/>
              </a:ext>
            </a:extLst>
          </a:blip>
          <a:srcRect l="1455" r="1455"/>
          <a:stretch>
            <a:fillRect/>
          </a:stretch>
        </p:blipFill>
        <p:spPr>
          <a:xfrm>
            <a:off x="2446338" y="2438400"/>
            <a:ext cx="8582025" cy="8839200"/>
          </a:xfrm>
          <a:prstGeom prst="roundRect">
            <a:avLst>
              <a:gd name="adj" fmla="val 2463"/>
            </a:avLst>
          </a:prstGeom>
        </p:spPr>
      </p:pic>
      <p:grpSp>
        <p:nvGrpSpPr>
          <p:cNvPr id="174" name="Группа"/>
          <p:cNvGrpSpPr/>
          <p:nvPr/>
        </p:nvGrpSpPr>
        <p:grpSpPr>
          <a:xfrm>
            <a:off x="11861799" y="7211117"/>
            <a:ext cx="10088979" cy="4073526"/>
            <a:chOff x="0" y="0"/>
            <a:chExt cx="10088978" cy="4073525"/>
          </a:xfrm>
        </p:grpSpPr>
        <p:sp>
          <p:nvSpPr>
            <p:cNvPr id="172" name="Закругленный прямоугольник"/>
            <p:cNvSpPr/>
            <p:nvPr/>
          </p:nvSpPr>
          <p:spPr>
            <a:xfrm>
              <a:off x="1045765" y="0"/>
              <a:ext cx="9043213" cy="4073525"/>
            </a:xfrm>
            <a:prstGeom prst="roundRect">
              <a:avLst>
                <a:gd name="adj" fmla="val 5346"/>
              </a:avLst>
            </a:prstGeom>
            <a:solidFill>
              <a:schemeClr val="accent6"/>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73" name="Треугольник"/>
            <p:cNvSpPr/>
            <p:nvPr/>
          </p:nvSpPr>
          <p:spPr>
            <a:xfrm rot="10800000">
              <a:off x="0" y="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6"/>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175" name="Alexander…"/>
          <p:cNvSpPr txBox="1"/>
          <p:nvPr/>
        </p:nvSpPr>
        <p:spPr>
          <a:xfrm>
            <a:off x="12910164" y="2777332"/>
            <a:ext cx="911217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8000" b="0">
                <a:solidFill>
                  <a:srgbClr val="31333D"/>
                </a:solidFill>
                <a:latin typeface="Maven Pro Medium"/>
                <a:ea typeface="Maven Pro Medium"/>
                <a:cs typeface="Maven Pro Medium"/>
                <a:sym typeface="Maven Pro Medium"/>
              </a:defRPr>
            </a:pPr>
            <a:r>
              <a:rPr lang="ru-RU" dirty="0"/>
              <a:t>Вывод</a:t>
            </a:r>
            <a:endParaRPr dirty="0"/>
          </a:p>
        </p:txBody>
      </p:sp>
      <p:sp>
        <p:nvSpPr>
          <p:cNvPr id="176" name="Фигура"/>
          <p:cNvSpPr/>
          <p:nvPr/>
        </p:nvSpPr>
        <p:spPr>
          <a:xfrm>
            <a:off x="12910164" y="451617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7" name="Ut enim ad minim veniam, quis nostrud exercitaton ullamco laboris nisi ut aliquip ex ea commo conset. Duis aute irure dolor in reprehenderit in Lorem ips dolor sit amet, consectetur sed adipiscing elit, sed do eiusmod tempor incididunt ut labore et dolore"/>
          <p:cNvSpPr txBox="1"/>
          <p:nvPr/>
        </p:nvSpPr>
        <p:spPr>
          <a:xfrm>
            <a:off x="11861798" y="6176513"/>
            <a:ext cx="10160542" cy="2503249"/>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1">
            <a:schemeClr val="accent2"/>
          </a:lnRef>
          <a:fillRef idx="2">
            <a:schemeClr val="accent2"/>
          </a:fillRef>
          <a:effectRef idx="1">
            <a:schemeClr val="accent2"/>
          </a:effectRef>
          <a:fontRef idx="minor">
            <a:schemeClr val="dk1"/>
          </a:fontRef>
        </p:style>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dirty="0">
                <a:solidFill>
                  <a:schemeClr val="accent4">
                    <a:lumMod val="50000"/>
                  </a:schemeClr>
                </a:solidFill>
                <a:latin typeface="Lucida Sans Unicode" pitchFamily="34" charset="0"/>
                <a:cs typeface="Lucida Sans Unicode" pitchFamily="34" charset="0"/>
              </a:rPr>
              <a:t>Применение технологии творческих мастерских на уроках английского языка положительно влияет на развитие познавательных способностей обучающихся, их личностных и психофизиологических особенностей, расширяет кругозор и увеличивает творческую активность.</a:t>
            </a:r>
            <a:endParaRPr dirty="0">
              <a:solidFill>
                <a:schemeClr val="accent4">
                  <a:lumMod val="50000"/>
                </a:schemeClr>
              </a:solidFill>
              <a:latin typeface="Lucida Sans Unicode" pitchFamily="34" charset="0"/>
              <a:cs typeface="Lucida Sans Unicode" pitchFamily="34" charset="0"/>
            </a:endParaRPr>
          </a:p>
        </p:txBody>
      </p:sp>
    </p:spTree>
    <p:extLst>
      <p:ext uri="{BB962C8B-B14F-4D97-AF65-F5344CB8AC3E}">
        <p14:creationId xmlns:p14="http://schemas.microsoft.com/office/powerpoint/2010/main" xmlns="" val="275242958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6C8E6C0A-82CD-D12B-130E-CA53935E3FE9}"/>
              </a:ext>
            </a:extLst>
          </p:cNvPr>
          <p:cNvPicPr>
            <a:picLocks noGrp="1" noChangeAspect="1"/>
          </p:cNvPicPr>
          <p:nvPr>
            <p:ph type="pic" sz="quarter" idx="11"/>
          </p:nvPr>
        </p:nvPicPr>
        <p:blipFill>
          <a:blip r:embed="rId2" cstate="print">
            <a:extLst>
              <a:ext uri="{28A0092B-C50C-407E-A947-70E740481C1C}">
                <a14:useLocalDpi xmlns:a14="http://schemas.microsoft.com/office/drawing/2010/main" xmlns="" val="0"/>
              </a:ext>
            </a:extLst>
          </a:blip>
          <a:srcRect t="24" b="24"/>
          <a:stretch>
            <a:fillRect/>
          </a:stretch>
        </p:blipFill>
        <p:spPr>
          <a:xfrm>
            <a:off x="5354638" y="631825"/>
            <a:ext cx="3324225" cy="3322638"/>
          </a:xfrm>
          <a:prstGeom prst="ellipse">
            <a:avLst/>
          </a:prstGeom>
        </p:spPr>
      </p:pic>
      <p:pic>
        <p:nvPicPr>
          <p:cNvPr id="6" name="Рисунок 5">
            <a:extLst>
              <a:ext uri="{FF2B5EF4-FFF2-40B4-BE49-F238E27FC236}">
                <a16:creationId xmlns:a16="http://schemas.microsoft.com/office/drawing/2014/main" xmlns="" id="{5381CD65-0092-49DB-47FB-0FA4742876A4}"/>
              </a:ext>
            </a:extLst>
          </p:cNvPr>
          <p:cNvPicPr>
            <a:picLocks noGrp="1" noChangeAspect="1"/>
          </p:cNvPicPr>
          <p:nvPr>
            <p:ph type="pic" sz="quarter" idx="16"/>
          </p:nvPr>
        </p:nvPicPr>
        <p:blipFill>
          <a:blip r:embed="rId3" cstate="print">
            <a:extLst>
              <a:ext uri="{28A0092B-C50C-407E-A947-70E740481C1C}">
                <a14:useLocalDpi xmlns:a14="http://schemas.microsoft.com/office/drawing/2010/main" xmlns="" val="0"/>
              </a:ext>
            </a:extLst>
          </a:blip>
          <a:srcRect l="13" r="13"/>
          <a:stretch>
            <a:fillRect/>
          </a:stretch>
        </p:blipFill>
        <p:spPr>
          <a:xfrm>
            <a:off x="633413" y="4192588"/>
            <a:ext cx="5913437" cy="5915025"/>
          </a:xfrm>
          <a:prstGeom prst="ellipse">
            <a:avLst/>
          </a:prstGeom>
        </p:spPr>
      </p:pic>
      <p:pic>
        <p:nvPicPr>
          <p:cNvPr id="11" name="Рисунок 10" descr="Изображение выглядит как текст, знак, коллекция картинок&#10;&#10;Автоматически созданное описание">
            <a:extLst>
              <a:ext uri="{FF2B5EF4-FFF2-40B4-BE49-F238E27FC236}">
                <a16:creationId xmlns:a16="http://schemas.microsoft.com/office/drawing/2014/main" xmlns="" id="{C05F973E-FA2D-E0D5-6FF9-6D177A0CE31D}"/>
              </a:ext>
            </a:extLst>
          </p:cNvPr>
          <p:cNvPicPr>
            <a:picLocks noGrp="1" noChangeAspect="1"/>
          </p:cNvPicPr>
          <p:nvPr>
            <p:ph type="pic" sz="quarter" idx="17"/>
          </p:nvPr>
        </p:nvPicPr>
        <p:blipFill>
          <a:blip r:embed="rId4" cstate="print">
            <a:extLst>
              <a:ext uri="{28A0092B-C50C-407E-A947-70E740481C1C}">
                <a14:useLocalDpi xmlns:a14="http://schemas.microsoft.com/office/drawing/2010/main" xmlns="" val="0"/>
              </a:ext>
            </a:extLst>
          </a:blip>
          <a:srcRect/>
          <a:stretch>
            <a:fillRect/>
          </a:stretch>
        </p:blipFill>
        <p:spPr>
          <a:xfrm>
            <a:off x="7459663" y="4800600"/>
            <a:ext cx="2093912" cy="2093913"/>
          </a:xfrm>
          <a:prstGeom prst="ellipse">
            <a:avLst/>
          </a:prstGeom>
        </p:spPr>
      </p:pic>
      <p:pic>
        <p:nvPicPr>
          <p:cNvPr id="13" name="Рисунок 12">
            <a:extLst>
              <a:ext uri="{FF2B5EF4-FFF2-40B4-BE49-F238E27FC236}">
                <a16:creationId xmlns:a16="http://schemas.microsoft.com/office/drawing/2014/main" xmlns="" id="{BACEA893-A260-5E16-D644-DE1B56E25297}"/>
              </a:ext>
            </a:extLst>
          </p:cNvPr>
          <p:cNvPicPr>
            <a:picLocks noGrp="1" noChangeAspect="1"/>
          </p:cNvPicPr>
          <p:nvPr>
            <p:ph type="pic" sz="quarter" idx="18"/>
          </p:nvPr>
        </p:nvPicPr>
        <p:blipFill>
          <a:blip r:embed="rId5" cstate="print">
            <a:extLst>
              <a:ext uri="{28A0092B-C50C-407E-A947-70E740481C1C}">
                <a14:useLocalDpi xmlns:a14="http://schemas.microsoft.com/office/drawing/2010/main" xmlns="" val="0"/>
              </a:ext>
            </a:extLst>
          </a:blip>
          <a:srcRect/>
          <a:stretch>
            <a:fillRect/>
          </a:stretch>
        </p:blipFill>
        <p:spPr>
          <a:xfrm>
            <a:off x="7075488" y="7891463"/>
            <a:ext cx="5068887" cy="5068887"/>
          </a:xfrm>
          <a:prstGeom prst="ellipse">
            <a:avLst/>
          </a:prstGeom>
        </p:spPr>
      </p:pic>
      <p:sp>
        <p:nvSpPr>
          <p:cNvPr id="102" name="Фигура"/>
          <p:cNvSpPr/>
          <p:nvPr/>
        </p:nvSpPr>
        <p:spPr>
          <a:xfrm>
            <a:off x="-448891" y="-253839"/>
            <a:ext cx="13619769" cy="14223376"/>
          </a:xfrm>
          <a:custGeom>
            <a:avLst/>
            <a:gdLst/>
            <a:ahLst/>
            <a:cxnLst>
              <a:cxn ang="0">
                <a:pos x="wd2" y="hd2"/>
              </a:cxn>
              <a:cxn ang="5400000">
                <a:pos x="wd2" y="hd2"/>
              </a:cxn>
              <a:cxn ang="10800000">
                <a:pos x="wd2" y="hd2"/>
              </a:cxn>
              <a:cxn ang="16200000">
                <a:pos x="wd2" y="hd2"/>
              </a:cxn>
            </a:cxnLst>
            <a:rect l="0" t="0" r="r" b="b"/>
            <a:pathLst>
              <a:path w="20498" h="21087" extrusionOk="0">
                <a:moveTo>
                  <a:pt x="11229" y="0"/>
                </a:moveTo>
                <a:cubicBezTo>
                  <a:pt x="10248" y="0"/>
                  <a:pt x="9267" y="369"/>
                  <a:pt x="8519" y="1106"/>
                </a:cubicBezTo>
                <a:cubicBezTo>
                  <a:pt x="8251" y="1370"/>
                  <a:pt x="8033" y="1664"/>
                  <a:pt x="7861" y="1976"/>
                </a:cubicBezTo>
                <a:cubicBezTo>
                  <a:pt x="7804" y="1905"/>
                  <a:pt x="7745" y="1835"/>
                  <a:pt x="7678" y="1769"/>
                </a:cubicBezTo>
                <a:cubicBezTo>
                  <a:pt x="6789" y="894"/>
                  <a:pt x="5348" y="894"/>
                  <a:pt x="4459" y="1769"/>
                </a:cubicBezTo>
                <a:cubicBezTo>
                  <a:pt x="3570" y="2645"/>
                  <a:pt x="3570" y="4065"/>
                  <a:pt x="4459" y="4941"/>
                </a:cubicBezTo>
                <a:cubicBezTo>
                  <a:pt x="4539" y="5020"/>
                  <a:pt x="4626" y="5090"/>
                  <a:pt x="4715" y="5155"/>
                </a:cubicBezTo>
                <a:cubicBezTo>
                  <a:pt x="3638" y="5396"/>
                  <a:pt x="2616" y="5929"/>
                  <a:pt x="1778" y="6754"/>
                </a:cubicBezTo>
                <a:cubicBezTo>
                  <a:pt x="-592" y="9088"/>
                  <a:pt x="-592" y="12873"/>
                  <a:pt x="1778" y="15207"/>
                </a:cubicBezTo>
                <a:cubicBezTo>
                  <a:pt x="3976" y="17372"/>
                  <a:pt x="7441" y="17527"/>
                  <a:pt x="9822" y="15674"/>
                </a:cubicBezTo>
                <a:cubicBezTo>
                  <a:pt x="9780" y="17071"/>
                  <a:pt x="10298" y="18482"/>
                  <a:pt x="11381" y="19548"/>
                </a:cubicBezTo>
                <a:cubicBezTo>
                  <a:pt x="13464" y="21600"/>
                  <a:pt x="16842" y="21600"/>
                  <a:pt x="18925" y="19548"/>
                </a:cubicBezTo>
                <a:cubicBezTo>
                  <a:pt x="21008" y="17496"/>
                  <a:pt x="21008" y="14169"/>
                  <a:pt x="18925" y="12117"/>
                </a:cubicBezTo>
                <a:cubicBezTo>
                  <a:pt x="18052" y="11257"/>
                  <a:pt x="16950" y="10759"/>
                  <a:pt x="15813" y="10620"/>
                </a:cubicBezTo>
                <a:cubicBezTo>
                  <a:pt x="16584" y="9532"/>
                  <a:pt x="16479" y="8024"/>
                  <a:pt x="15493" y="7053"/>
                </a:cubicBezTo>
                <a:cubicBezTo>
                  <a:pt x="15089" y="6655"/>
                  <a:pt x="14594" y="6405"/>
                  <a:pt x="14074" y="6297"/>
                </a:cubicBezTo>
                <a:cubicBezTo>
                  <a:pt x="15430" y="4815"/>
                  <a:pt x="15388" y="2533"/>
                  <a:pt x="13939" y="1106"/>
                </a:cubicBezTo>
                <a:cubicBezTo>
                  <a:pt x="13191" y="369"/>
                  <a:pt x="12210" y="0"/>
                  <a:pt x="11229" y="0"/>
                </a:cubicBezTo>
                <a:close/>
                <a:moveTo>
                  <a:pt x="11229" y="943"/>
                </a:moveTo>
                <a:cubicBezTo>
                  <a:pt x="11965" y="943"/>
                  <a:pt x="12701" y="1219"/>
                  <a:pt x="13262" y="1772"/>
                </a:cubicBezTo>
                <a:cubicBezTo>
                  <a:pt x="14386" y="2879"/>
                  <a:pt x="14386" y="4672"/>
                  <a:pt x="13262" y="5779"/>
                </a:cubicBezTo>
                <a:cubicBezTo>
                  <a:pt x="12139" y="6885"/>
                  <a:pt x="10319" y="6885"/>
                  <a:pt x="9196" y="5779"/>
                </a:cubicBezTo>
                <a:cubicBezTo>
                  <a:pt x="8072" y="4672"/>
                  <a:pt x="8072" y="2879"/>
                  <a:pt x="9196" y="1772"/>
                </a:cubicBezTo>
                <a:cubicBezTo>
                  <a:pt x="9757" y="1219"/>
                  <a:pt x="10493" y="943"/>
                  <a:pt x="11229" y="943"/>
                </a:cubicBezTo>
                <a:close/>
                <a:moveTo>
                  <a:pt x="6069" y="1830"/>
                </a:moveTo>
                <a:cubicBezTo>
                  <a:pt x="6465" y="1830"/>
                  <a:pt x="6861" y="1979"/>
                  <a:pt x="7164" y="2277"/>
                </a:cubicBezTo>
                <a:cubicBezTo>
                  <a:pt x="7768" y="2873"/>
                  <a:pt x="7768" y="3839"/>
                  <a:pt x="7164" y="4434"/>
                </a:cubicBezTo>
                <a:cubicBezTo>
                  <a:pt x="6559" y="5030"/>
                  <a:pt x="5578" y="5030"/>
                  <a:pt x="4973" y="4434"/>
                </a:cubicBezTo>
                <a:cubicBezTo>
                  <a:pt x="4369" y="3839"/>
                  <a:pt x="4369" y="2873"/>
                  <a:pt x="4973" y="2277"/>
                </a:cubicBezTo>
                <a:cubicBezTo>
                  <a:pt x="5276" y="1979"/>
                  <a:pt x="5672" y="1830"/>
                  <a:pt x="6069" y="1830"/>
                </a:cubicBezTo>
                <a:close/>
                <a:moveTo>
                  <a:pt x="18553" y="3277"/>
                </a:moveTo>
                <a:cubicBezTo>
                  <a:pt x="18055" y="3277"/>
                  <a:pt x="17557" y="3464"/>
                  <a:pt x="17177" y="3838"/>
                </a:cubicBezTo>
                <a:cubicBezTo>
                  <a:pt x="16417" y="4586"/>
                  <a:pt x="16417" y="5800"/>
                  <a:pt x="17177" y="6548"/>
                </a:cubicBezTo>
                <a:cubicBezTo>
                  <a:pt x="17937" y="7297"/>
                  <a:pt x="19169" y="7297"/>
                  <a:pt x="19929" y="6548"/>
                </a:cubicBezTo>
                <a:cubicBezTo>
                  <a:pt x="20689" y="5800"/>
                  <a:pt x="20689" y="4586"/>
                  <a:pt x="19929" y="3838"/>
                </a:cubicBezTo>
                <a:cubicBezTo>
                  <a:pt x="19549" y="3464"/>
                  <a:pt x="19051" y="3277"/>
                  <a:pt x="18553" y="3277"/>
                </a:cubicBezTo>
                <a:close/>
                <a:moveTo>
                  <a:pt x="18553" y="3888"/>
                </a:moveTo>
                <a:cubicBezTo>
                  <a:pt x="18893" y="3888"/>
                  <a:pt x="19232" y="4015"/>
                  <a:pt x="19490" y="4270"/>
                </a:cubicBezTo>
                <a:cubicBezTo>
                  <a:pt x="20008" y="4780"/>
                  <a:pt x="20008" y="5607"/>
                  <a:pt x="19490" y="6117"/>
                </a:cubicBezTo>
                <a:cubicBezTo>
                  <a:pt x="18973" y="6626"/>
                  <a:pt x="18133" y="6626"/>
                  <a:pt x="17616" y="6117"/>
                </a:cubicBezTo>
                <a:cubicBezTo>
                  <a:pt x="17098" y="5607"/>
                  <a:pt x="17098" y="4780"/>
                  <a:pt x="17616" y="4270"/>
                </a:cubicBezTo>
                <a:cubicBezTo>
                  <a:pt x="17874" y="4015"/>
                  <a:pt x="18214" y="3888"/>
                  <a:pt x="18553" y="3888"/>
                </a:cubicBezTo>
                <a:close/>
                <a:moveTo>
                  <a:pt x="6069" y="6179"/>
                </a:moveTo>
                <a:cubicBezTo>
                  <a:pt x="7316" y="6179"/>
                  <a:pt x="8563" y="6648"/>
                  <a:pt x="9515" y="7585"/>
                </a:cubicBezTo>
                <a:cubicBezTo>
                  <a:pt x="11419" y="9461"/>
                  <a:pt x="11419" y="12501"/>
                  <a:pt x="9515" y="14376"/>
                </a:cubicBezTo>
                <a:cubicBezTo>
                  <a:pt x="7611" y="16252"/>
                  <a:pt x="4525" y="16252"/>
                  <a:pt x="2621" y="14376"/>
                </a:cubicBezTo>
                <a:cubicBezTo>
                  <a:pt x="718" y="12501"/>
                  <a:pt x="718" y="9461"/>
                  <a:pt x="2621" y="7585"/>
                </a:cubicBezTo>
                <a:cubicBezTo>
                  <a:pt x="3573" y="6648"/>
                  <a:pt x="4821" y="6179"/>
                  <a:pt x="6069" y="6179"/>
                </a:cubicBezTo>
                <a:close/>
                <a:moveTo>
                  <a:pt x="13490" y="7070"/>
                </a:moveTo>
                <a:cubicBezTo>
                  <a:pt x="13998" y="7070"/>
                  <a:pt x="14507" y="7261"/>
                  <a:pt x="14895" y="7643"/>
                </a:cubicBezTo>
                <a:cubicBezTo>
                  <a:pt x="15671" y="8407"/>
                  <a:pt x="15671" y="9647"/>
                  <a:pt x="14895" y="10412"/>
                </a:cubicBezTo>
                <a:cubicBezTo>
                  <a:pt x="14119" y="11176"/>
                  <a:pt x="12860" y="11176"/>
                  <a:pt x="12084" y="10412"/>
                </a:cubicBezTo>
                <a:cubicBezTo>
                  <a:pt x="11308" y="9647"/>
                  <a:pt x="11308" y="8407"/>
                  <a:pt x="12084" y="7643"/>
                </a:cubicBezTo>
                <a:cubicBezTo>
                  <a:pt x="12472" y="7261"/>
                  <a:pt x="12981" y="7070"/>
                  <a:pt x="13490" y="7070"/>
                </a:cubicBezTo>
                <a:close/>
                <a:moveTo>
                  <a:pt x="15153" y="11700"/>
                </a:moveTo>
                <a:cubicBezTo>
                  <a:pt x="16227" y="11700"/>
                  <a:pt x="17300" y="12104"/>
                  <a:pt x="18119" y="12911"/>
                </a:cubicBezTo>
                <a:cubicBezTo>
                  <a:pt x="19758" y="14525"/>
                  <a:pt x="19758" y="17142"/>
                  <a:pt x="18119" y="18756"/>
                </a:cubicBezTo>
                <a:cubicBezTo>
                  <a:pt x="16481" y="20369"/>
                  <a:pt x="13825" y="20369"/>
                  <a:pt x="12187" y="18756"/>
                </a:cubicBezTo>
                <a:cubicBezTo>
                  <a:pt x="10549" y="17142"/>
                  <a:pt x="10549" y="14525"/>
                  <a:pt x="12187" y="12911"/>
                </a:cubicBezTo>
                <a:cubicBezTo>
                  <a:pt x="13006" y="12104"/>
                  <a:pt x="14080" y="11700"/>
                  <a:pt x="15153" y="11700"/>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05" name="Группа"/>
          <p:cNvGrpSpPr/>
          <p:nvPr/>
        </p:nvGrpSpPr>
        <p:grpSpPr>
          <a:xfrm>
            <a:off x="13170879" y="822812"/>
            <a:ext cx="11159554" cy="6074771"/>
            <a:chOff x="-1152352" y="-2523136"/>
            <a:chExt cx="11159551" cy="6074770"/>
          </a:xfrm>
        </p:grpSpPr>
        <p:sp>
          <p:nvSpPr>
            <p:cNvPr id="103" name="Title text slide"/>
            <p:cNvSpPr txBox="1"/>
            <p:nvPr/>
          </p:nvSpPr>
          <p:spPr>
            <a:xfrm>
              <a:off x="-914958" y="-2523136"/>
              <a:ext cx="10922157" cy="25648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dirty="0"/>
                <a:t>Высказывание о знании</a:t>
              </a:r>
              <a:r>
                <a:rPr lang="en-US" dirty="0"/>
                <a:t> </a:t>
              </a:r>
              <a:r>
                <a:rPr lang="ru-RU" dirty="0"/>
                <a:t>иностранного языка:</a:t>
              </a:r>
              <a:endParaRPr dirty="0"/>
            </a:p>
          </p:txBody>
        </p:sp>
        <p:sp>
          <p:nvSpPr>
            <p:cNvPr id="104" name="Lorem ipsum dolor sit amet, consectetur adipisg elit, sed do eiusmod tempor incididunt ut labore et dolore magna aliqua. Ut enim ad minim vem, quis nostrud exercitation ullamco laboris nisi ut aliquip ex ea commo consequat. Duis aute irure dolor in reprehenderit in voluptate in velit esse cillum dolore eu fugiat nulla pariatur. Excepteur sint occaecat cupidatat non proident, sunt in culpa qui officia deserunt qui mollit anim id est natus error sit voluptatem accusantium doloue"/>
            <p:cNvSpPr txBox="1"/>
            <p:nvPr/>
          </p:nvSpPr>
          <p:spPr>
            <a:xfrm>
              <a:off x="-1152352" y="1454650"/>
              <a:ext cx="10657307" cy="2096984"/>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1">
              <a:schemeClr val="accent2"/>
            </a:lnRef>
            <a:fillRef idx="2">
              <a:schemeClr val="accent2"/>
            </a:fillRef>
            <a:effectRef idx="1">
              <a:schemeClr val="accent2"/>
            </a:effectRef>
            <a:fontRef idx="minor">
              <a:schemeClr val="dk1"/>
            </a:fontRef>
          </p:style>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3600" b="1" dirty="0">
                  <a:solidFill>
                    <a:schemeClr val="accent5">
                      <a:lumMod val="25000"/>
                    </a:schemeClr>
                  </a:solidFill>
                  <a:ea typeface="MingLiU_HKSCS-ExtB" pitchFamily="18" charset="-120"/>
                </a:rPr>
                <a:t>«Один язык приводит вас в</a:t>
              </a:r>
              <a:r>
                <a:rPr lang="en-US" sz="3600" b="1" dirty="0">
                  <a:solidFill>
                    <a:schemeClr val="accent5">
                      <a:lumMod val="25000"/>
                    </a:schemeClr>
                  </a:solidFill>
                  <a:latin typeface="MingLiU_HKSCS-ExtB" pitchFamily="18" charset="-120"/>
                  <a:ea typeface="MingLiU_HKSCS-ExtB" pitchFamily="18" charset="-120"/>
                </a:rPr>
                <a:t> </a:t>
              </a:r>
              <a:r>
                <a:rPr lang="ru-RU" sz="3600" b="1" dirty="0">
                  <a:solidFill>
                    <a:schemeClr val="accent5">
                      <a:lumMod val="25000"/>
                    </a:schemeClr>
                  </a:solidFill>
                  <a:ea typeface="MingLiU_HKSCS-ExtB" pitchFamily="18" charset="-120"/>
                </a:rPr>
                <a:t>коридор жизни.</a:t>
              </a:r>
              <a:r>
                <a:rPr lang="en-US" sz="3600" b="1" dirty="0">
                  <a:solidFill>
                    <a:schemeClr val="accent5">
                      <a:lumMod val="25000"/>
                    </a:schemeClr>
                  </a:solidFill>
                  <a:latin typeface="MingLiU_HKSCS-ExtB" pitchFamily="18" charset="-120"/>
                  <a:ea typeface="MingLiU_HKSCS-ExtB" pitchFamily="18" charset="-120"/>
                </a:rPr>
                <a:t> </a:t>
              </a:r>
              <a:r>
                <a:rPr lang="ru-RU" sz="3600" b="1" dirty="0">
                  <a:solidFill>
                    <a:schemeClr val="accent5">
                      <a:lumMod val="25000"/>
                    </a:schemeClr>
                  </a:solidFill>
                  <a:ea typeface="MingLiU_HKSCS-ExtB" pitchFamily="18" charset="-120"/>
                </a:rPr>
                <a:t>Два языка</a:t>
              </a:r>
              <a:r>
                <a:rPr lang="en-US" sz="3600" b="1" dirty="0">
                  <a:solidFill>
                    <a:schemeClr val="accent5">
                      <a:lumMod val="25000"/>
                    </a:schemeClr>
                  </a:solidFill>
                  <a:latin typeface="MingLiU_HKSCS-ExtB" pitchFamily="18" charset="-120"/>
                  <a:ea typeface="MingLiU_HKSCS-ExtB" pitchFamily="18" charset="-120"/>
                </a:rPr>
                <a:t> </a:t>
              </a:r>
              <a:r>
                <a:rPr lang="ru-RU" sz="3600" b="1" dirty="0">
                  <a:solidFill>
                    <a:schemeClr val="accent5">
                      <a:lumMod val="25000"/>
                    </a:schemeClr>
                  </a:solidFill>
                  <a:ea typeface="MingLiU_HKSCS-ExtB" pitchFamily="18" charset="-120"/>
                </a:rPr>
                <a:t>открывают все</a:t>
              </a:r>
              <a:r>
                <a:rPr lang="en-US" sz="3600" b="1" dirty="0">
                  <a:solidFill>
                    <a:schemeClr val="accent5">
                      <a:lumMod val="25000"/>
                    </a:schemeClr>
                  </a:solidFill>
                  <a:latin typeface="MingLiU_HKSCS-ExtB" pitchFamily="18" charset="-120"/>
                  <a:ea typeface="MingLiU_HKSCS-ExtB" pitchFamily="18" charset="-120"/>
                </a:rPr>
                <a:t> </a:t>
              </a:r>
              <a:r>
                <a:rPr lang="ru-RU" sz="3600" b="1" dirty="0">
                  <a:solidFill>
                    <a:schemeClr val="accent5">
                      <a:lumMod val="25000"/>
                    </a:schemeClr>
                  </a:solidFill>
                  <a:ea typeface="MingLiU_HKSCS-ExtB" pitchFamily="18" charset="-120"/>
                </a:rPr>
                <a:t>двери на этом</a:t>
              </a:r>
              <a:r>
                <a:rPr lang="en-US" sz="3600" b="1" dirty="0">
                  <a:solidFill>
                    <a:schemeClr val="accent5">
                      <a:lumMod val="25000"/>
                    </a:schemeClr>
                  </a:solidFill>
                  <a:latin typeface="MingLiU_HKSCS-ExtB" pitchFamily="18" charset="-120"/>
                  <a:ea typeface="MingLiU_HKSCS-ExtB" pitchFamily="18" charset="-120"/>
                </a:rPr>
                <a:t> </a:t>
              </a:r>
              <a:r>
                <a:rPr lang="ru-RU" sz="3600" b="1" dirty="0">
                  <a:solidFill>
                    <a:schemeClr val="accent5">
                      <a:lumMod val="25000"/>
                    </a:schemeClr>
                  </a:solidFill>
                  <a:ea typeface="MingLiU_HKSCS-ExtB" pitchFamily="18" charset="-120"/>
                </a:rPr>
                <a:t>пути».</a:t>
              </a:r>
              <a:endParaRPr sz="3600" b="1" dirty="0">
                <a:solidFill>
                  <a:schemeClr val="accent5">
                    <a:lumMod val="25000"/>
                  </a:schemeClr>
                </a:solidFill>
                <a:latin typeface="MingLiU_HKSCS-ExtB" pitchFamily="18" charset="-120"/>
                <a:ea typeface="MingLiU_HKSCS-ExtB" pitchFamily="18" charset="-120"/>
              </a:endParaRPr>
            </a:p>
          </p:txBody>
        </p:sp>
      </p:grpSp>
    </p:spTree>
    <p:extLst>
      <p:ext uri="{BB962C8B-B14F-4D97-AF65-F5344CB8AC3E}">
        <p14:creationId xmlns:p14="http://schemas.microsoft.com/office/powerpoint/2010/main" xmlns="" val="92320266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Title text slide"/>
          <p:cNvSpPr txBox="1"/>
          <p:nvPr/>
        </p:nvSpPr>
        <p:spPr>
          <a:xfrm>
            <a:off x="12589678" y="883770"/>
            <a:ext cx="9375856" cy="2595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pPr algn="ctr"/>
            <a:r>
              <a:rPr lang="ru-RU" sz="5400" b="1" dirty="0">
                <a:solidFill>
                  <a:srgbClr val="002060"/>
                </a:solidFill>
              </a:rPr>
              <a:t>Работа в школе позволяет идти навстречу современным вызовам.</a:t>
            </a:r>
            <a:endParaRPr sz="5400" b="1" dirty="0">
              <a:solidFill>
                <a:srgbClr val="002060"/>
              </a:solidFill>
            </a:endParaRPr>
          </a:p>
        </p:txBody>
      </p:sp>
      <p:sp>
        <p:nvSpPr>
          <p:cNvPr id="759" name="Фигура"/>
          <p:cNvSpPr/>
          <p:nvPr/>
        </p:nvSpPr>
        <p:spPr>
          <a:xfrm>
            <a:off x="16489147" y="3984602"/>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60"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txBox="1"/>
          <p:nvPr/>
        </p:nvSpPr>
        <p:spPr>
          <a:xfrm>
            <a:off x="12966969" y="4991100"/>
            <a:ext cx="8998565" cy="7062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ctr"/>
            <a:endParaRPr sz="3600" dirty="0">
              <a:solidFill>
                <a:srgbClr val="002060"/>
              </a:solidFill>
            </a:endParaRPr>
          </a:p>
        </p:txBody>
      </p:sp>
      <p:grpSp>
        <p:nvGrpSpPr>
          <p:cNvPr id="763" name="Группа"/>
          <p:cNvGrpSpPr/>
          <p:nvPr/>
        </p:nvGrpSpPr>
        <p:grpSpPr>
          <a:xfrm>
            <a:off x="2673495" y="2470294"/>
            <a:ext cx="8775412" cy="8775413"/>
            <a:chOff x="0" y="0"/>
            <a:chExt cx="8775410" cy="8775410"/>
          </a:xfrm>
        </p:grpSpPr>
        <p:graphicFrame>
          <p:nvGraphicFramePr>
            <p:cNvPr id="761" name="2D‑круговая диаграмма"/>
            <p:cNvGraphicFramePr/>
            <p:nvPr/>
          </p:nvGraphicFramePr>
          <p:xfrm>
            <a:off x="0" y="0"/>
            <a:ext cx="8775411" cy="8775411"/>
          </p:xfrm>
          <a:graphic>
            <a:graphicData uri="http://schemas.openxmlformats.org/drawingml/2006/chart">
              <c:chart xmlns:c="http://schemas.openxmlformats.org/drawingml/2006/chart" xmlns:r="http://schemas.openxmlformats.org/officeDocument/2006/relationships" r:id="rId2"/>
            </a:graphicData>
          </a:graphic>
        </p:graphicFrame>
        <p:sp>
          <p:nvSpPr>
            <p:cNvPr id="762" name="Кружок"/>
            <p:cNvSpPr/>
            <p:nvPr/>
          </p:nvSpPr>
          <p:spPr>
            <a:xfrm>
              <a:off x="1140771" y="1140773"/>
              <a:ext cx="6493865" cy="6493864"/>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pic>
        <p:nvPicPr>
          <p:cNvPr id="3" name="Рисунок 2">
            <a:extLst>
              <a:ext uri="{FF2B5EF4-FFF2-40B4-BE49-F238E27FC236}">
                <a16:creationId xmlns:a16="http://schemas.microsoft.com/office/drawing/2014/main" xmlns="" id="{8403564F-032C-B181-8EE2-1B2139BB8E8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1248" y="4235953"/>
            <a:ext cx="5419732" cy="5244093"/>
          </a:xfrm>
          <a:prstGeom prst="rect">
            <a:avLst/>
          </a:prstGeom>
        </p:spPr>
      </p:pic>
      <p:pic>
        <p:nvPicPr>
          <p:cNvPr id="9" name="Рисунок 8" descr="https://krmuseumgr.nnov.muzkult.ru/media/2022/04/22/1294938692/2.png"/>
          <p:cNvPicPr/>
          <p:nvPr/>
        </p:nvPicPr>
        <p:blipFill>
          <a:blip r:embed="rId4" cstate="print"/>
          <a:srcRect/>
          <a:stretch>
            <a:fillRect/>
          </a:stretch>
        </p:blipFill>
        <p:spPr bwMode="auto">
          <a:xfrm>
            <a:off x="12589678" y="3984602"/>
            <a:ext cx="10516625" cy="6931427"/>
          </a:xfrm>
          <a:prstGeom prst="rect">
            <a:avLst/>
          </a:prstGeom>
          <a:noFill/>
          <a:ln w="9525">
            <a:noFill/>
            <a:miter lim="800000"/>
            <a:headEnd/>
            <a:tailEnd/>
          </a:ln>
        </p:spPr>
      </p:pic>
    </p:spTree>
    <p:extLst>
      <p:ext uri="{BB962C8B-B14F-4D97-AF65-F5344CB8AC3E}">
        <p14:creationId xmlns:p14="http://schemas.microsoft.com/office/powerpoint/2010/main" xmlns="" val="224248864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834" name="Группа"/>
          <p:cNvGrpSpPr/>
          <p:nvPr/>
        </p:nvGrpSpPr>
        <p:grpSpPr>
          <a:xfrm>
            <a:off x="1296441" y="1017041"/>
            <a:ext cx="12523080" cy="11681919"/>
            <a:chOff x="0" y="0"/>
            <a:chExt cx="12523079" cy="11681917"/>
          </a:xfrm>
        </p:grpSpPr>
        <p:sp>
          <p:nvSpPr>
            <p:cNvPr id="826" name="Кружок"/>
            <p:cNvSpPr/>
            <p:nvPr/>
          </p:nvSpPr>
          <p:spPr>
            <a:xfrm>
              <a:off x="0" y="0"/>
              <a:ext cx="11681917" cy="11681917"/>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827" name="Thank you!"/>
            <p:cNvSpPr txBox="1"/>
            <p:nvPr/>
          </p:nvSpPr>
          <p:spPr>
            <a:xfrm>
              <a:off x="0" y="2620041"/>
              <a:ext cx="12523079" cy="56425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12000" b="0">
                  <a:solidFill>
                    <a:srgbClr val="FFFFFF"/>
                  </a:solidFill>
                  <a:latin typeface="Maven Pro Bold"/>
                  <a:ea typeface="Maven Pro Bold"/>
                  <a:cs typeface="Maven Pro Bold"/>
                  <a:sym typeface="Maven Pro Bold"/>
                </a:defRPr>
              </a:lvl1pPr>
            </a:lstStyle>
            <a:p>
              <a:r>
                <a:rPr lang="en-US" dirty="0"/>
                <a:t>Thank you</a:t>
              </a:r>
              <a:r>
                <a:rPr lang="ru-RU" dirty="0"/>
                <a:t> </a:t>
              </a:r>
              <a:r>
                <a:rPr lang="en-US" dirty="0"/>
                <a:t>for your </a:t>
              </a:r>
            </a:p>
            <a:p>
              <a:r>
                <a:rPr lang="en-US" dirty="0"/>
                <a:t>attention!</a:t>
              </a:r>
              <a:endParaRPr dirty="0"/>
            </a:p>
          </p:txBody>
        </p:sp>
      </p:grpSp>
      <p:sp>
        <p:nvSpPr>
          <p:cNvPr id="835" name="Закругленный прямоугольник"/>
          <p:cNvSpPr/>
          <p:nvPr/>
        </p:nvSpPr>
        <p:spPr>
          <a:xfrm>
            <a:off x="14732000" y="1016000"/>
            <a:ext cx="18115658" cy="11684000"/>
          </a:xfrm>
          <a:prstGeom prst="roundRect">
            <a:avLst>
              <a:gd name="adj" fmla="val 50000"/>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3" name="Рисунок 2">
            <a:extLst>
              <a:ext uri="{FF2B5EF4-FFF2-40B4-BE49-F238E27FC236}">
                <a16:creationId xmlns:a16="http://schemas.microsoft.com/office/drawing/2014/main" xmlns="" id="{0D631232-6ACF-2B30-EF5F-572DCF058D2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88844" y="639043"/>
            <a:ext cx="3803069" cy="3803069"/>
          </a:xfrm>
          <a:prstGeom prst="rect">
            <a:avLst/>
          </a:prstGeom>
        </p:spPr>
      </p:pic>
    </p:spTree>
    <p:extLst>
      <p:ext uri="{BB962C8B-B14F-4D97-AF65-F5344CB8AC3E}">
        <p14:creationId xmlns:p14="http://schemas.microsoft.com/office/powerpoint/2010/main" xmlns="" val="51918186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Title text slide"/>
          <p:cNvSpPr txBox="1"/>
          <p:nvPr/>
        </p:nvSpPr>
        <p:spPr>
          <a:xfrm>
            <a:off x="12589678" y="1714766"/>
            <a:ext cx="9375856"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pPr algn="ctr"/>
            <a:r>
              <a:rPr lang="ru-RU" sz="5400" b="1" dirty="0">
                <a:solidFill>
                  <a:srgbClr val="002060"/>
                </a:solidFill>
              </a:rPr>
              <a:t>.</a:t>
            </a:r>
            <a:endParaRPr sz="5400" b="1" dirty="0">
              <a:solidFill>
                <a:srgbClr val="002060"/>
              </a:solidFill>
            </a:endParaRPr>
          </a:p>
        </p:txBody>
      </p:sp>
      <p:sp>
        <p:nvSpPr>
          <p:cNvPr id="759" name="Фигура"/>
          <p:cNvSpPr/>
          <p:nvPr/>
        </p:nvSpPr>
        <p:spPr>
          <a:xfrm>
            <a:off x="16489147" y="3984602"/>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60"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txBox="1"/>
          <p:nvPr/>
        </p:nvSpPr>
        <p:spPr>
          <a:xfrm>
            <a:off x="12966969" y="4991100"/>
            <a:ext cx="8998565" cy="7062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ctr"/>
            <a:endParaRPr sz="3600" dirty="0">
              <a:solidFill>
                <a:srgbClr val="002060"/>
              </a:solidFill>
            </a:endParaRPr>
          </a:p>
        </p:txBody>
      </p:sp>
      <p:grpSp>
        <p:nvGrpSpPr>
          <p:cNvPr id="2" name="Группа"/>
          <p:cNvGrpSpPr/>
          <p:nvPr/>
        </p:nvGrpSpPr>
        <p:grpSpPr>
          <a:xfrm>
            <a:off x="2673495" y="2470294"/>
            <a:ext cx="8775412" cy="8775413"/>
            <a:chOff x="0" y="0"/>
            <a:chExt cx="8775410" cy="8775410"/>
          </a:xfrm>
        </p:grpSpPr>
        <p:graphicFrame>
          <p:nvGraphicFramePr>
            <p:cNvPr id="761" name="2D‑круговая диаграмма"/>
            <p:cNvGraphicFramePr/>
            <p:nvPr/>
          </p:nvGraphicFramePr>
          <p:xfrm>
            <a:off x="0" y="0"/>
            <a:ext cx="8775411" cy="8775411"/>
          </p:xfrm>
          <a:graphic>
            <a:graphicData uri="http://schemas.openxmlformats.org/drawingml/2006/chart">
              <c:chart xmlns:c="http://schemas.openxmlformats.org/drawingml/2006/chart" xmlns:r="http://schemas.openxmlformats.org/officeDocument/2006/relationships" r:id="rId2"/>
            </a:graphicData>
          </a:graphic>
        </p:graphicFrame>
        <p:sp>
          <p:nvSpPr>
            <p:cNvPr id="762" name="Кружок"/>
            <p:cNvSpPr/>
            <p:nvPr/>
          </p:nvSpPr>
          <p:spPr>
            <a:xfrm>
              <a:off x="1140771" y="1140773"/>
              <a:ext cx="6493865" cy="6493864"/>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pic>
        <p:nvPicPr>
          <p:cNvPr id="1026" name="Picture 2" descr="https://cspsid-pechatniki.ru/800/600/https/ds04.infourok.ru/uploads/ex/0da1/0001bb50-28fad841/img1.jpg"/>
          <p:cNvPicPr>
            <a:picLocks noChangeAspect="1" noChangeArrowheads="1"/>
          </p:cNvPicPr>
          <p:nvPr/>
        </p:nvPicPr>
        <p:blipFill>
          <a:blip r:embed="rId3" cstate="print"/>
          <a:srcRect/>
          <a:stretch>
            <a:fillRect/>
          </a:stretch>
        </p:blipFill>
        <p:spPr bwMode="auto">
          <a:xfrm>
            <a:off x="11783684" y="2256478"/>
            <a:ext cx="11355043" cy="8516283"/>
          </a:xfrm>
          <a:prstGeom prst="rect">
            <a:avLst/>
          </a:prstGeom>
          <a:noFill/>
        </p:spPr>
      </p:pic>
    </p:spTree>
    <p:extLst>
      <p:ext uri="{BB962C8B-B14F-4D97-AF65-F5344CB8AC3E}">
        <p14:creationId xmlns:p14="http://schemas.microsoft.com/office/powerpoint/2010/main" xmlns="" val="224248864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Title text slide"/>
          <p:cNvSpPr txBox="1"/>
          <p:nvPr/>
        </p:nvSpPr>
        <p:spPr>
          <a:xfrm>
            <a:off x="12589678" y="883773"/>
            <a:ext cx="9375856" cy="2595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pPr algn="ctr"/>
            <a:r>
              <a:rPr lang="ru-RU" sz="5400" b="1" dirty="0">
                <a:solidFill>
                  <a:srgbClr val="002060"/>
                </a:solidFill>
              </a:rPr>
              <a:t>Работа мастерской меняет взгляд учителя на ученика, на процесс обучения</a:t>
            </a:r>
            <a:endParaRPr sz="34400" b="1" dirty="0">
              <a:solidFill>
                <a:srgbClr val="002060"/>
              </a:solidFill>
            </a:endParaRPr>
          </a:p>
        </p:txBody>
      </p:sp>
      <p:sp>
        <p:nvSpPr>
          <p:cNvPr id="759" name="Фигура"/>
          <p:cNvSpPr/>
          <p:nvPr/>
        </p:nvSpPr>
        <p:spPr>
          <a:xfrm>
            <a:off x="16489147" y="3984602"/>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60"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txBox="1"/>
          <p:nvPr/>
        </p:nvSpPr>
        <p:spPr>
          <a:xfrm>
            <a:off x="12966969" y="4991100"/>
            <a:ext cx="8998565" cy="907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ctr"/>
            <a:endParaRPr sz="4800" dirty="0">
              <a:solidFill>
                <a:srgbClr val="002060"/>
              </a:solidFill>
            </a:endParaRPr>
          </a:p>
        </p:txBody>
      </p:sp>
      <p:grpSp>
        <p:nvGrpSpPr>
          <p:cNvPr id="763" name="Группа"/>
          <p:cNvGrpSpPr/>
          <p:nvPr/>
        </p:nvGrpSpPr>
        <p:grpSpPr>
          <a:xfrm>
            <a:off x="2673495" y="2470294"/>
            <a:ext cx="8775412" cy="8775413"/>
            <a:chOff x="0" y="0"/>
            <a:chExt cx="8775410" cy="8775410"/>
          </a:xfrm>
        </p:grpSpPr>
        <p:graphicFrame>
          <p:nvGraphicFramePr>
            <p:cNvPr id="761" name="2D‑круговая диаграмма"/>
            <p:cNvGraphicFramePr/>
            <p:nvPr/>
          </p:nvGraphicFramePr>
          <p:xfrm>
            <a:off x="0" y="0"/>
            <a:ext cx="8775411" cy="8775411"/>
          </p:xfrm>
          <a:graphic>
            <a:graphicData uri="http://schemas.openxmlformats.org/drawingml/2006/chart">
              <c:chart xmlns:c="http://schemas.openxmlformats.org/drawingml/2006/chart" xmlns:r="http://schemas.openxmlformats.org/officeDocument/2006/relationships" r:id="rId2"/>
            </a:graphicData>
          </a:graphic>
        </p:graphicFrame>
        <p:sp>
          <p:nvSpPr>
            <p:cNvPr id="762" name="Кружок"/>
            <p:cNvSpPr/>
            <p:nvPr/>
          </p:nvSpPr>
          <p:spPr>
            <a:xfrm>
              <a:off x="1140771" y="1140773"/>
              <a:ext cx="6493865" cy="6493864"/>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pic>
        <p:nvPicPr>
          <p:cNvPr id="6" name="Рисунок 5">
            <a:extLst>
              <a:ext uri="{FF2B5EF4-FFF2-40B4-BE49-F238E27FC236}">
                <a16:creationId xmlns:a16="http://schemas.microsoft.com/office/drawing/2014/main" xmlns="" id="{48A6002D-F90C-35F3-EAEB-38CEBF886B7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23104" y="4264938"/>
            <a:ext cx="4876190" cy="4876190"/>
          </a:xfrm>
          <a:prstGeom prst="rect">
            <a:avLst/>
          </a:prstGeom>
        </p:spPr>
      </p:pic>
      <p:pic>
        <p:nvPicPr>
          <p:cNvPr id="16386" name="Picture 2" descr="https://sun9-20.userapi.com/impg/qfEJadK0RGTksExT5aDoyfhA8h7fjuRUx8eOyQ/008msvM0fLc.jpg?size=604x453&amp;quality=96&amp;sign=d1043bd92cc6b42007616cca701f884c&amp;type=album"/>
          <p:cNvPicPr>
            <a:picLocks noChangeAspect="1" noChangeArrowheads="1"/>
          </p:cNvPicPr>
          <p:nvPr/>
        </p:nvPicPr>
        <p:blipFill>
          <a:blip r:embed="rId4" cstate="print"/>
          <a:srcRect/>
          <a:stretch>
            <a:fillRect/>
          </a:stretch>
        </p:blipFill>
        <p:spPr bwMode="auto">
          <a:xfrm>
            <a:off x="12589678" y="5402093"/>
            <a:ext cx="9970758" cy="7478070"/>
          </a:xfrm>
          <a:prstGeom prst="rect">
            <a:avLst/>
          </a:prstGeom>
          <a:noFill/>
        </p:spPr>
      </p:pic>
    </p:spTree>
    <p:extLst>
      <p:ext uri="{BB962C8B-B14F-4D97-AF65-F5344CB8AC3E}">
        <p14:creationId xmlns:p14="http://schemas.microsoft.com/office/powerpoint/2010/main" xmlns="" val="403448496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Title text slide"/>
          <p:cNvSpPr txBox="1"/>
          <p:nvPr/>
        </p:nvSpPr>
        <p:spPr>
          <a:xfrm>
            <a:off x="12589678" y="-516610"/>
            <a:ext cx="9375856" cy="5396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pPr algn="ctr"/>
            <a:endParaRPr sz="34400" b="1" dirty="0">
              <a:solidFill>
                <a:srgbClr val="002060"/>
              </a:solidFill>
            </a:endParaRPr>
          </a:p>
        </p:txBody>
      </p:sp>
      <p:sp>
        <p:nvSpPr>
          <p:cNvPr id="759" name="Фигура"/>
          <p:cNvSpPr/>
          <p:nvPr/>
        </p:nvSpPr>
        <p:spPr>
          <a:xfrm>
            <a:off x="16489147" y="3984602"/>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60"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txBox="1"/>
          <p:nvPr/>
        </p:nvSpPr>
        <p:spPr>
          <a:xfrm>
            <a:off x="12966969" y="4991100"/>
            <a:ext cx="8998565" cy="907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ctr"/>
            <a:endParaRPr sz="4800" dirty="0">
              <a:solidFill>
                <a:srgbClr val="002060"/>
              </a:solidFill>
            </a:endParaRPr>
          </a:p>
        </p:txBody>
      </p:sp>
      <p:grpSp>
        <p:nvGrpSpPr>
          <p:cNvPr id="2" name="Группа"/>
          <p:cNvGrpSpPr/>
          <p:nvPr/>
        </p:nvGrpSpPr>
        <p:grpSpPr>
          <a:xfrm>
            <a:off x="2673495" y="2470294"/>
            <a:ext cx="8775412" cy="8775413"/>
            <a:chOff x="0" y="0"/>
            <a:chExt cx="8775410" cy="8775410"/>
          </a:xfrm>
        </p:grpSpPr>
        <p:graphicFrame>
          <p:nvGraphicFramePr>
            <p:cNvPr id="761" name="2D‑круговая диаграмма"/>
            <p:cNvGraphicFramePr/>
            <p:nvPr/>
          </p:nvGraphicFramePr>
          <p:xfrm>
            <a:off x="0" y="0"/>
            <a:ext cx="8775411" cy="8775411"/>
          </p:xfrm>
          <a:graphic>
            <a:graphicData uri="http://schemas.openxmlformats.org/drawingml/2006/chart">
              <c:chart xmlns:c="http://schemas.openxmlformats.org/drawingml/2006/chart" xmlns:r="http://schemas.openxmlformats.org/officeDocument/2006/relationships" r:id="rId2"/>
            </a:graphicData>
          </a:graphic>
        </p:graphicFrame>
        <p:sp>
          <p:nvSpPr>
            <p:cNvPr id="762" name="Кружок"/>
            <p:cNvSpPr/>
            <p:nvPr/>
          </p:nvSpPr>
          <p:spPr>
            <a:xfrm>
              <a:off x="1140771" y="1140773"/>
              <a:ext cx="6493865" cy="6493864"/>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pic>
        <p:nvPicPr>
          <p:cNvPr id="6" name="Рисунок 5">
            <a:extLst>
              <a:ext uri="{FF2B5EF4-FFF2-40B4-BE49-F238E27FC236}">
                <a16:creationId xmlns:a16="http://schemas.microsoft.com/office/drawing/2014/main" xmlns="" id="{48A6002D-F90C-35F3-EAEB-38CEBF886B7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23104" y="4264938"/>
            <a:ext cx="4876190" cy="4876190"/>
          </a:xfrm>
          <a:prstGeom prst="rect">
            <a:avLst/>
          </a:prstGeom>
        </p:spPr>
      </p:pic>
      <p:pic>
        <p:nvPicPr>
          <p:cNvPr id="24578" name="Picture 2" descr="http://cf.ppt-online.org/files1/slide/l/lbziYZ9MGPFTnsjmVeWvRqXJOfI7H58yKND4L2cup/slide-13.jpg"/>
          <p:cNvPicPr>
            <a:picLocks noChangeAspect="1" noChangeArrowheads="1"/>
          </p:cNvPicPr>
          <p:nvPr/>
        </p:nvPicPr>
        <p:blipFill>
          <a:blip r:embed="rId4" cstate="print"/>
          <a:srcRect/>
          <a:stretch>
            <a:fillRect/>
          </a:stretch>
        </p:blipFill>
        <p:spPr bwMode="auto">
          <a:xfrm>
            <a:off x="11697419" y="1811547"/>
            <a:ext cx="11749177" cy="9434161"/>
          </a:xfrm>
          <a:prstGeom prst="rect">
            <a:avLst/>
          </a:prstGeom>
          <a:noFill/>
        </p:spPr>
      </p:pic>
    </p:spTree>
    <p:extLst>
      <p:ext uri="{BB962C8B-B14F-4D97-AF65-F5344CB8AC3E}">
        <p14:creationId xmlns:p14="http://schemas.microsoft.com/office/powerpoint/2010/main" xmlns="" val="403448496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797" name="Группа"/>
          <p:cNvGrpSpPr/>
          <p:nvPr/>
        </p:nvGrpSpPr>
        <p:grpSpPr>
          <a:xfrm>
            <a:off x="8581846" y="2502576"/>
            <a:ext cx="5299115" cy="5382628"/>
            <a:chOff x="0" y="0"/>
            <a:chExt cx="5299113" cy="5382627"/>
          </a:xfrm>
        </p:grpSpPr>
        <p:sp>
          <p:nvSpPr>
            <p:cNvPr id="794" name="Кружок"/>
            <p:cNvSpPr/>
            <p:nvPr/>
          </p:nvSpPr>
          <p:spPr>
            <a:xfrm>
              <a:off x="0" y="0"/>
              <a:ext cx="4399281" cy="4399281"/>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795" name="Subtitle text"/>
            <p:cNvSpPr txBox="1"/>
            <p:nvPr/>
          </p:nvSpPr>
          <p:spPr>
            <a:xfrm>
              <a:off x="593619" y="2510046"/>
              <a:ext cx="4705494" cy="28725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ru-RU" sz="6000" dirty="0"/>
                <a:t>Отсутствие критических замечаний;</a:t>
              </a:r>
            </a:p>
          </p:txBody>
        </p:sp>
      </p:grpSp>
      <p:grpSp>
        <p:nvGrpSpPr>
          <p:cNvPr id="801" name="Группа"/>
          <p:cNvGrpSpPr/>
          <p:nvPr/>
        </p:nvGrpSpPr>
        <p:grpSpPr>
          <a:xfrm>
            <a:off x="15691687" y="2502576"/>
            <a:ext cx="7220305" cy="9227195"/>
            <a:chOff x="-3772" y="0"/>
            <a:chExt cx="7220304" cy="9227194"/>
          </a:xfrm>
        </p:grpSpPr>
        <p:sp>
          <p:nvSpPr>
            <p:cNvPr id="798" name="Кружок"/>
            <p:cNvSpPr/>
            <p:nvPr/>
          </p:nvSpPr>
          <p:spPr>
            <a:xfrm>
              <a:off x="0" y="0"/>
              <a:ext cx="4399281" cy="4399281"/>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799" name="Subtitle text"/>
            <p:cNvSpPr txBox="1"/>
            <p:nvPr/>
          </p:nvSpPr>
          <p:spPr>
            <a:xfrm>
              <a:off x="-3772" y="2661295"/>
              <a:ext cx="7220304" cy="65658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ru-RU" sz="6000" dirty="0"/>
                <a:t>Чередование индивидуальной и коллективной работы для создания атмосферы сотрудничества и взаимопонимания.</a:t>
              </a:r>
            </a:p>
          </p:txBody>
        </p:sp>
      </p:grpSp>
      <p:grpSp>
        <p:nvGrpSpPr>
          <p:cNvPr id="805" name="Группа"/>
          <p:cNvGrpSpPr/>
          <p:nvPr/>
        </p:nvGrpSpPr>
        <p:grpSpPr>
          <a:xfrm>
            <a:off x="1468235" y="2502576"/>
            <a:ext cx="5702377" cy="6305958"/>
            <a:chOff x="0" y="0"/>
            <a:chExt cx="5702376" cy="6305957"/>
          </a:xfrm>
        </p:grpSpPr>
        <p:sp>
          <p:nvSpPr>
            <p:cNvPr id="802" name="Кружок"/>
            <p:cNvSpPr/>
            <p:nvPr/>
          </p:nvSpPr>
          <p:spPr>
            <a:xfrm>
              <a:off x="0" y="0"/>
              <a:ext cx="4399281" cy="4399281"/>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803" name="Subtitle text"/>
            <p:cNvSpPr txBox="1"/>
            <p:nvPr/>
          </p:nvSpPr>
          <p:spPr>
            <a:xfrm>
              <a:off x="471044" y="2510047"/>
              <a:ext cx="5231332" cy="37959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ru-RU" sz="6000" dirty="0"/>
                <a:t>Равенство всех, включая мастера, без соперничества;</a:t>
              </a:r>
            </a:p>
          </p:txBody>
        </p:sp>
      </p:grpSp>
      <p:sp>
        <p:nvSpPr>
          <p:cNvPr id="3" name="TextBox 2">
            <a:extLst>
              <a:ext uri="{FF2B5EF4-FFF2-40B4-BE49-F238E27FC236}">
                <a16:creationId xmlns:a16="http://schemas.microsoft.com/office/drawing/2014/main" xmlns="" id="{13B0779E-496B-27F5-6822-4491D07AF9BA}"/>
              </a:ext>
            </a:extLst>
          </p:cNvPr>
          <p:cNvSpPr txBox="1"/>
          <p:nvPr/>
        </p:nvSpPr>
        <p:spPr>
          <a:xfrm>
            <a:off x="5706148" y="540847"/>
            <a:ext cx="12188952"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sz="4000" dirty="0">
                <a:solidFill>
                  <a:srgbClr val="002060"/>
                </a:solidFill>
              </a:rPr>
              <a:t>Технология основана на духовной деятельности, что позволяет реализовывать ФГОС</a:t>
            </a:r>
          </a:p>
        </p:txBody>
      </p:sp>
      <p:pic>
        <p:nvPicPr>
          <p:cNvPr id="5" name="Рисунок 4">
            <a:extLst>
              <a:ext uri="{FF2B5EF4-FFF2-40B4-BE49-F238E27FC236}">
                <a16:creationId xmlns:a16="http://schemas.microsoft.com/office/drawing/2014/main" xmlns="" id="{EA50D064-ECD0-4B9E-0CF1-C3A599505D6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39279" y="3288802"/>
            <a:ext cx="2060014" cy="2060014"/>
          </a:xfrm>
          <a:prstGeom prst="rect">
            <a:avLst/>
          </a:prstGeom>
        </p:spPr>
      </p:pic>
      <p:pic>
        <p:nvPicPr>
          <p:cNvPr id="6" name="Рисунок 5">
            <a:extLst>
              <a:ext uri="{FF2B5EF4-FFF2-40B4-BE49-F238E27FC236}">
                <a16:creationId xmlns:a16="http://schemas.microsoft.com/office/drawing/2014/main" xmlns="" id="{CE8BAB79-044A-43E4-F289-2191A7C3B97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62540" y="3348729"/>
            <a:ext cx="2060014" cy="2060014"/>
          </a:xfrm>
          <a:prstGeom prst="rect">
            <a:avLst/>
          </a:prstGeom>
        </p:spPr>
      </p:pic>
      <p:pic>
        <p:nvPicPr>
          <p:cNvPr id="8" name="Рисунок 7">
            <a:extLst>
              <a:ext uri="{FF2B5EF4-FFF2-40B4-BE49-F238E27FC236}">
                <a16:creationId xmlns:a16="http://schemas.microsoft.com/office/drawing/2014/main" xmlns="" id="{84225D85-4C9E-C41D-A73C-9AFF34A176F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522630" y="3639312"/>
            <a:ext cx="1524559" cy="1524559"/>
          </a:xfrm>
          <a:prstGeom prst="rect">
            <a:avLst/>
          </a:prstGeom>
        </p:spPr>
      </p:pic>
    </p:spTree>
    <p:extLst>
      <p:ext uri="{BB962C8B-B14F-4D97-AF65-F5344CB8AC3E}">
        <p14:creationId xmlns:p14="http://schemas.microsoft.com/office/powerpoint/2010/main" xmlns="" val="100864019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43" name="Кружок"/>
          <p:cNvSpPr/>
          <p:nvPr/>
        </p:nvSpPr>
        <p:spPr>
          <a:xfrm>
            <a:off x="3351541" y="-1511590"/>
            <a:ext cx="17477880" cy="1747788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a:latin typeface="Arial" panose="020B0604020202020204" pitchFamily="34" charset="0"/>
              <a:cs typeface="Arial" panose="020B0604020202020204" pitchFamily="34" charset="0"/>
            </a:endParaRPr>
          </a:p>
        </p:txBody>
      </p:sp>
      <p:grpSp>
        <p:nvGrpSpPr>
          <p:cNvPr id="154" name="Группа"/>
          <p:cNvGrpSpPr/>
          <p:nvPr/>
        </p:nvGrpSpPr>
        <p:grpSpPr>
          <a:xfrm>
            <a:off x="6217944" y="0"/>
            <a:ext cx="11948111" cy="13305671"/>
            <a:chOff x="0" y="-1086983"/>
            <a:chExt cx="9544688" cy="10629168"/>
          </a:xfrm>
        </p:grpSpPr>
        <p:sp>
          <p:nvSpPr>
            <p:cNvPr id="144" name="Фигура"/>
            <p:cNvSpPr/>
            <p:nvPr/>
          </p:nvSpPr>
          <p:spPr>
            <a:xfrm>
              <a:off x="450458" y="6412114"/>
              <a:ext cx="8745207" cy="3130071"/>
            </a:xfrm>
            <a:custGeom>
              <a:avLst/>
              <a:gdLst/>
              <a:ahLst/>
              <a:cxnLst>
                <a:cxn ang="0">
                  <a:pos x="wd2" y="hd2"/>
                </a:cxn>
                <a:cxn ang="5400000">
                  <a:pos x="wd2" y="hd2"/>
                </a:cxn>
                <a:cxn ang="10800000">
                  <a:pos x="wd2" y="hd2"/>
                </a:cxn>
                <a:cxn ang="16200000">
                  <a:pos x="wd2" y="hd2"/>
                </a:cxn>
              </a:cxnLst>
              <a:rect l="0" t="0" r="r" b="b"/>
              <a:pathLst>
                <a:path w="21600" h="21507" extrusionOk="0">
                  <a:moveTo>
                    <a:pt x="1615" y="0"/>
                  </a:moveTo>
                  <a:lnTo>
                    <a:pt x="0" y="1886"/>
                  </a:lnTo>
                  <a:cubicBezTo>
                    <a:pt x="1863" y="13728"/>
                    <a:pt x="6055" y="21414"/>
                    <a:pt x="10701" y="21506"/>
                  </a:cubicBezTo>
                  <a:cubicBezTo>
                    <a:pt x="15427" y="21600"/>
                    <a:pt x="19716" y="13838"/>
                    <a:pt x="21600" y="1783"/>
                  </a:cubicBezTo>
                  <a:lnTo>
                    <a:pt x="20007" y="8"/>
                  </a:lnTo>
                  <a:cubicBezTo>
                    <a:pt x="18422" y="9989"/>
                    <a:pt x="14893" y="16490"/>
                    <a:pt x="10970" y="16652"/>
                  </a:cubicBezTo>
                  <a:cubicBezTo>
                    <a:pt x="6934" y="16819"/>
                    <a:pt x="3252" y="10265"/>
                    <a:pt x="1615" y="0"/>
                  </a:cubicBezTo>
                  <a:close/>
                </a:path>
              </a:pathLst>
            </a:custGeom>
            <a:solidFill>
              <a:srgbClr val="EEF4FE"/>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b="0">
                <a:latin typeface="Arial" panose="020B0604020202020204" pitchFamily="34" charset="0"/>
                <a:cs typeface="Arial" panose="020B0604020202020204" pitchFamily="34" charset="0"/>
              </a:endParaRPr>
            </a:p>
          </p:txBody>
        </p:sp>
        <p:sp>
          <p:nvSpPr>
            <p:cNvPr id="145" name="Фигура"/>
            <p:cNvSpPr/>
            <p:nvPr/>
          </p:nvSpPr>
          <p:spPr>
            <a:xfrm>
              <a:off x="0" y="-1"/>
              <a:ext cx="9544688" cy="6533360"/>
            </a:xfrm>
            <a:custGeom>
              <a:avLst/>
              <a:gdLst/>
              <a:ahLst/>
              <a:cxnLst>
                <a:cxn ang="0">
                  <a:pos x="wd2" y="hd2"/>
                </a:cxn>
                <a:cxn ang="5400000">
                  <a:pos x="wd2" y="hd2"/>
                </a:cxn>
                <a:cxn ang="10800000">
                  <a:pos x="wd2" y="hd2"/>
                </a:cxn>
                <a:cxn ang="16200000">
                  <a:pos x="wd2" y="hd2"/>
                </a:cxn>
              </a:cxnLst>
              <a:rect l="0" t="0" r="r" b="b"/>
              <a:pathLst>
                <a:path w="21585" h="21598" extrusionOk="0">
                  <a:moveTo>
                    <a:pt x="10820" y="0"/>
                  </a:moveTo>
                  <a:cubicBezTo>
                    <a:pt x="9445" y="-2"/>
                    <a:pt x="8082" y="377"/>
                    <a:pt x="6804" y="1119"/>
                  </a:cubicBezTo>
                  <a:lnTo>
                    <a:pt x="7449" y="3251"/>
                  </a:lnTo>
                  <a:cubicBezTo>
                    <a:pt x="7565" y="3182"/>
                    <a:pt x="7682" y="3119"/>
                    <a:pt x="7800" y="3059"/>
                  </a:cubicBezTo>
                  <a:cubicBezTo>
                    <a:pt x="7928" y="2995"/>
                    <a:pt x="8058" y="2937"/>
                    <a:pt x="8188" y="2885"/>
                  </a:cubicBezTo>
                  <a:cubicBezTo>
                    <a:pt x="7534" y="5606"/>
                    <a:pt x="8944" y="8444"/>
                    <a:pt x="10917" y="8373"/>
                  </a:cubicBezTo>
                  <a:cubicBezTo>
                    <a:pt x="12816" y="8305"/>
                    <a:pt x="14117" y="5547"/>
                    <a:pt x="13485" y="2927"/>
                  </a:cubicBezTo>
                  <a:cubicBezTo>
                    <a:pt x="13603" y="2981"/>
                    <a:pt x="13721" y="3038"/>
                    <a:pt x="13837" y="3098"/>
                  </a:cubicBezTo>
                  <a:cubicBezTo>
                    <a:pt x="13941" y="3150"/>
                    <a:pt x="14043" y="3205"/>
                    <a:pt x="14146" y="3262"/>
                  </a:cubicBezTo>
                  <a:lnTo>
                    <a:pt x="14745" y="1080"/>
                  </a:lnTo>
                  <a:cubicBezTo>
                    <a:pt x="13494" y="368"/>
                    <a:pt x="12163" y="2"/>
                    <a:pt x="10820" y="0"/>
                  </a:cubicBezTo>
                  <a:close/>
                  <a:moveTo>
                    <a:pt x="10836" y="908"/>
                  </a:moveTo>
                  <a:cubicBezTo>
                    <a:pt x="11423" y="908"/>
                    <a:pt x="12010" y="1237"/>
                    <a:pt x="12458" y="1892"/>
                  </a:cubicBezTo>
                  <a:cubicBezTo>
                    <a:pt x="13354" y="3202"/>
                    <a:pt x="13354" y="5325"/>
                    <a:pt x="12458" y="6635"/>
                  </a:cubicBezTo>
                  <a:cubicBezTo>
                    <a:pt x="11561" y="7945"/>
                    <a:pt x="10109" y="7945"/>
                    <a:pt x="9213" y="6635"/>
                  </a:cubicBezTo>
                  <a:cubicBezTo>
                    <a:pt x="8317" y="5325"/>
                    <a:pt x="8317" y="3202"/>
                    <a:pt x="9213" y="1892"/>
                  </a:cubicBezTo>
                  <a:cubicBezTo>
                    <a:pt x="9661" y="1237"/>
                    <a:pt x="10249" y="908"/>
                    <a:pt x="10836" y="908"/>
                  </a:cubicBezTo>
                  <a:close/>
                  <a:moveTo>
                    <a:pt x="15096" y="1303"/>
                  </a:moveTo>
                  <a:lnTo>
                    <a:pt x="14502" y="3483"/>
                  </a:lnTo>
                  <a:cubicBezTo>
                    <a:pt x="14628" y="3565"/>
                    <a:pt x="14752" y="3650"/>
                    <a:pt x="14876" y="3739"/>
                  </a:cubicBezTo>
                  <a:cubicBezTo>
                    <a:pt x="14984" y="3817"/>
                    <a:pt x="15091" y="3899"/>
                    <a:pt x="15197" y="3983"/>
                  </a:cubicBezTo>
                  <a:cubicBezTo>
                    <a:pt x="14364" y="4558"/>
                    <a:pt x="13830" y="5627"/>
                    <a:pt x="13650" y="6812"/>
                  </a:cubicBezTo>
                  <a:cubicBezTo>
                    <a:pt x="13469" y="8006"/>
                    <a:pt x="13648" y="9319"/>
                    <a:pt x="14251" y="10350"/>
                  </a:cubicBezTo>
                  <a:cubicBezTo>
                    <a:pt x="15566" y="12598"/>
                    <a:pt x="18024" y="12157"/>
                    <a:pt x="18928" y="9511"/>
                  </a:cubicBezTo>
                  <a:lnTo>
                    <a:pt x="19227" y="10421"/>
                  </a:lnTo>
                  <a:lnTo>
                    <a:pt x="20700" y="9512"/>
                  </a:lnTo>
                  <a:cubicBezTo>
                    <a:pt x="20184" y="7777"/>
                    <a:pt x="19460" y="6191"/>
                    <a:pt x="18562" y="4829"/>
                  </a:cubicBezTo>
                  <a:cubicBezTo>
                    <a:pt x="17576" y="3334"/>
                    <a:pt x="16398" y="2136"/>
                    <a:pt x="15096" y="1303"/>
                  </a:cubicBezTo>
                  <a:close/>
                  <a:moveTo>
                    <a:pt x="6451" y="1317"/>
                  </a:moveTo>
                  <a:cubicBezTo>
                    <a:pt x="5145" y="2159"/>
                    <a:pt x="3965" y="3370"/>
                    <a:pt x="2980" y="4881"/>
                  </a:cubicBezTo>
                  <a:cubicBezTo>
                    <a:pt x="2095" y="6238"/>
                    <a:pt x="1383" y="7814"/>
                    <a:pt x="875" y="9536"/>
                  </a:cubicBezTo>
                  <a:lnTo>
                    <a:pt x="2347" y="10415"/>
                  </a:lnTo>
                  <a:cubicBezTo>
                    <a:pt x="2407" y="10224"/>
                    <a:pt x="2469" y="10033"/>
                    <a:pt x="2533" y="9845"/>
                  </a:cubicBezTo>
                  <a:cubicBezTo>
                    <a:pt x="2595" y="9661"/>
                    <a:pt x="2660" y="9479"/>
                    <a:pt x="2727" y="9298"/>
                  </a:cubicBezTo>
                  <a:cubicBezTo>
                    <a:pt x="3124" y="10655"/>
                    <a:pt x="3934" y="11492"/>
                    <a:pt x="4818" y="11719"/>
                  </a:cubicBezTo>
                  <a:cubicBezTo>
                    <a:pt x="5730" y="11952"/>
                    <a:pt x="6715" y="11535"/>
                    <a:pt x="7407" y="10396"/>
                  </a:cubicBezTo>
                  <a:cubicBezTo>
                    <a:pt x="8040" y="9356"/>
                    <a:pt x="8230" y="8016"/>
                    <a:pt x="8048" y="6796"/>
                  </a:cubicBezTo>
                  <a:cubicBezTo>
                    <a:pt x="7867" y="5580"/>
                    <a:pt x="7316" y="4481"/>
                    <a:pt x="6453" y="3906"/>
                  </a:cubicBezTo>
                  <a:lnTo>
                    <a:pt x="7084" y="3470"/>
                  </a:lnTo>
                  <a:lnTo>
                    <a:pt x="6451" y="1317"/>
                  </a:lnTo>
                  <a:close/>
                  <a:moveTo>
                    <a:pt x="5304" y="4320"/>
                  </a:moveTo>
                  <a:cubicBezTo>
                    <a:pt x="5892" y="4320"/>
                    <a:pt x="6479" y="4648"/>
                    <a:pt x="6927" y="5303"/>
                  </a:cubicBezTo>
                  <a:cubicBezTo>
                    <a:pt x="7823" y="6613"/>
                    <a:pt x="7823" y="8737"/>
                    <a:pt x="6927" y="10047"/>
                  </a:cubicBezTo>
                  <a:cubicBezTo>
                    <a:pt x="6031" y="11357"/>
                    <a:pt x="4578" y="11357"/>
                    <a:pt x="3682" y="10047"/>
                  </a:cubicBezTo>
                  <a:cubicBezTo>
                    <a:pt x="2785" y="8737"/>
                    <a:pt x="2785" y="6613"/>
                    <a:pt x="3682" y="5303"/>
                  </a:cubicBezTo>
                  <a:cubicBezTo>
                    <a:pt x="4130" y="4648"/>
                    <a:pt x="4717" y="4320"/>
                    <a:pt x="5304" y="4320"/>
                  </a:cubicBezTo>
                  <a:close/>
                  <a:moveTo>
                    <a:pt x="16401" y="4336"/>
                  </a:moveTo>
                  <a:cubicBezTo>
                    <a:pt x="16988" y="4336"/>
                    <a:pt x="17575" y="4662"/>
                    <a:pt x="18023" y="5317"/>
                  </a:cubicBezTo>
                  <a:cubicBezTo>
                    <a:pt x="18919" y="6628"/>
                    <a:pt x="18919" y="8753"/>
                    <a:pt x="18023" y="10063"/>
                  </a:cubicBezTo>
                  <a:cubicBezTo>
                    <a:pt x="17127" y="11373"/>
                    <a:pt x="15674" y="11373"/>
                    <a:pt x="14778" y="10063"/>
                  </a:cubicBezTo>
                  <a:cubicBezTo>
                    <a:pt x="13882" y="8753"/>
                    <a:pt x="13882" y="6628"/>
                    <a:pt x="14778" y="5317"/>
                  </a:cubicBezTo>
                  <a:cubicBezTo>
                    <a:pt x="15226" y="4662"/>
                    <a:pt x="15813" y="4336"/>
                    <a:pt x="16401" y="4336"/>
                  </a:cubicBezTo>
                  <a:close/>
                  <a:moveTo>
                    <a:pt x="20848" y="10026"/>
                  </a:moveTo>
                  <a:lnTo>
                    <a:pt x="19368" y="10926"/>
                  </a:lnTo>
                  <a:lnTo>
                    <a:pt x="19604" y="11934"/>
                  </a:lnTo>
                  <a:cubicBezTo>
                    <a:pt x="17787" y="10994"/>
                    <a:pt x="15878" y="12949"/>
                    <a:pt x="15862" y="15766"/>
                  </a:cubicBezTo>
                  <a:cubicBezTo>
                    <a:pt x="15854" y="17178"/>
                    <a:pt x="16323" y="18385"/>
                    <a:pt x="17022" y="19130"/>
                  </a:cubicBezTo>
                  <a:cubicBezTo>
                    <a:pt x="17720" y="19875"/>
                    <a:pt x="18648" y="20159"/>
                    <a:pt x="19566" y="19724"/>
                  </a:cubicBezTo>
                  <a:cubicBezTo>
                    <a:pt x="19535" y="19885"/>
                    <a:pt x="19501" y="20044"/>
                    <a:pt x="19465" y="20202"/>
                  </a:cubicBezTo>
                  <a:cubicBezTo>
                    <a:pt x="19429" y="20357"/>
                    <a:pt x="19390" y="20511"/>
                    <a:pt x="19348" y="20663"/>
                  </a:cubicBezTo>
                  <a:lnTo>
                    <a:pt x="20842" y="21548"/>
                  </a:lnTo>
                  <a:cubicBezTo>
                    <a:pt x="21335" y="19703"/>
                    <a:pt x="21587" y="17739"/>
                    <a:pt x="21586" y="15758"/>
                  </a:cubicBezTo>
                  <a:cubicBezTo>
                    <a:pt x="21584" y="13797"/>
                    <a:pt x="21334" y="11854"/>
                    <a:pt x="20848" y="10026"/>
                  </a:cubicBezTo>
                  <a:close/>
                  <a:moveTo>
                    <a:pt x="722" y="10064"/>
                  </a:moveTo>
                  <a:cubicBezTo>
                    <a:pt x="258" y="11837"/>
                    <a:pt x="14" y="13718"/>
                    <a:pt x="1" y="15617"/>
                  </a:cubicBezTo>
                  <a:cubicBezTo>
                    <a:pt x="-13" y="17662"/>
                    <a:pt x="242" y="19693"/>
                    <a:pt x="752" y="21598"/>
                  </a:cubicBezTo>
                  <a:lnTo>
                    <a:pt x="2232" y="20687"/>
                  </a:lnTo>
                  <a:cubicBezTo>
                    <a:pt x="2187" y="20528"/>
                    <a:pt x="2146" y="20365"/>
                    <a:pt x="2107" y="20202"/>
                  </a:cubicBezTo>
                  <a:cubicBezTo>
                    <a:pt x="2068" y="20035"/>
                    <a:pt x="2032" y="19867"/>
                    <a:pt x="2000" y="19697"/>
                  </a:cubicBezTo>
                  <a:cubicBezTo>
                    <a:pt x="3885" y="20642"/>
                    <a:pt x="5828" y="18507"/>
                    <a:pt x="5732" y="15597"/>
                  </a:cubicBezTo>
                  <a:cubicBezTo>
                    <a:pt x="5686" y="14224"/>
                    <a:pt x="5194" y="13081"/>
                    <a:pt x="4492" y="12394"/>
                  </a:cubicBezTo>
                  <a:cubicBezTo>
                    <a:pt x="3786" y="11702"/>
                    <a:pt x="2866" y="11472"/>
                    <a:pt x="1975" y="11938"/>
                  </a:cubicBezTo>
                  <a:cubicBezTo>
                    <a:pt x="2008" y="11775"/>
                    <a:pt x="2045" y="11613"/>
                    <a:pt x="2083" y="11452"/>
                  </a:cubicBezTo>
                  <a:cubicBezTo>
                    <a:pt x="2125" y="11279"/>
                    <a:pt x="2169" y="11108"/>
                    <a:pt x="2216" y="10938"/>
                  </a:cubicBezTo>
                  <a:lnTo>
                    <a:pt x="722" y="10064"/>
                  </a:lnTo>
                  <a:close/>
                  <a:moveTo>
                    <a:pt x="2924" y="12455"/>
                  </a:moveTo>
                  <a:cubicBezTo>
                    <a:pt x="3511" y="12455"/>
                    <a:pt x="4099" y="12782"/>
                    <a:pt x="4547" y="13437"/>
                  </a:cubicBezTo>
                  <a:cubicBezTo>
                    <a:pt x="5443" y="14747"/>
                    <a:pt x="5443" y="16871"/>
                    <a:pt x="4547" y="18182"/>
                  </a:cubicBezTo>
                  <a:cubicBezTo>
                    <a:pt x="3651" y="19492"/>
                    <a:pt x="2198" y="19492"/>
                    <a:pt x="1301" y="18182"/>
                  </a:cubicBezTo>
                  <a:cubicBezTo>
                    <a:pt x="405" y="16871"/>
                    <a:pt x="405" y="14747"/>
                    <a:pt x="1301" y="13437"/>
                  </a:cubicBezTo>
                  <a:cubicBezTo>
                    <a:pt x="1750" y="12782"/>
                    <a:pt x="2337" y="12455"/>
                    <a:pt x="2924" y="12455"/>
                  </a:cubicBezTo>
                  <a:close/>
                  <a:moveTo>
                    <a:pt x="18675" y="12455"/>
                  </a:moveTo>
                  <a:cubicBezTo>
                    <a:pt x="19262" y="12455"/>
                    <a:pt x="19850" y="12782"/>
                    <a:pt x="20298" y="13437"/>
                  </a:cubicBezTo>
                  <a:cubicBezTo>
                    <a:pt x="21195" y="14747"/>
                    <a:pt x="21195" y="16871"/>
                    <a:pt x="20298" y="18182"/>
                  </a:cubicBezTo>
                  <a:cubicBezTo>
                    <a:pt x="19402" y="19492"/>
                    <a:pt x="17949" y="19492"/>
                    <a:pt x="17053" y="18182"/>
                  </a:cubicBezTo>
                  <a:cubicBezTo>
                    <a:pt x="16157" y="16871"/>
                    <a:pt x="16157" y="14747"/>
                    <a:pt x="17053" y="13437"/>
                  </a:cubicBezTo>
                  <a:cubicBezTo>
                    <a:pt x="17501" y="12782"/>
                    <a:pt x="18088" y="12455"/>
                    <a:pt x="18675" y="12455"/>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b="0">
                <a:latin typeface="Arial" panose="020B0604020202020204" pitchFamily="34" charset="0"/>
                <a:cs typeface="Arial" panose="020B0604020202020204" pitchFamily="34" charset="0"/>
              </a:endParaRPr>
            </a:p>
          </p:txBody>
        </p:sp>
        <p:sp>
          <p:nvSpPr>
            <p:cNvPr id="146" name="A"/>
            <p:cNvSpPr txBox="1"/>
            <p:nvPr/>
          </p:nvSpPr>
          <p:spPr>
            <a:xfrm>
              <a:off x="858843" y="4454919"/>
              <a:ext cx="865687" cy="63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ru-RU" dirty="0">
                  <a:latin typeface="Arial" panose="020B0604020202020204" pitchFamily="34" charset="0"/>
                  <a:cs typeface="Arial" panose="020B0604020202020204" pitchFamily="34" charset="0"/>
                </a:rPr>
                <a:t>1</a:t>
              </a:r>
              <a:endParaRPr dirty="0">
                <a:latin typeface="Arial" panose="020B0604020202020204" pitchFamily="34" charset="0"/>
                <a:cs typeface="Arial" panose="020B0604020202020204" pitchFamily="34" charset="0"/>
              </a:endParaRPr>
            </a:p>
          </p:txBody>
        </p:sp>
        <p:sp>
          <p:nvSpPr>
            <p:cNvPr id="147" name="E"/>
            <p:cNvSpPr txBox="1"/>
            <p:nvPr/>
          </p:nvSpPr>
          <p:spPr>
            <a:xfrm>
              <a:off x="7885552" y="4376700"/>
              <a:ext cx="865687" cy="63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ru-RU" dirty="0">
                  <a:latin typeface="Arial" panose="020B0604020202020204" pitchFamily="34" charset="0"/>
                  <a:cs typeface="Arial" panose="020B0604020202020204" pitchFamily="34" charset="0"/>
                </a:rPr>
                <a:t>5</a:t>
              </a:r>
              <a:endParaRPr dirty="0">
                <a:latin typeface="Arial" panose="020B0604020202020204" pitchFamily="34" charset="0"/>
                <a:cs typeface="Arial" panose="020B0604020202020204" pitchFamily="34" charset="0"/>
              </a:endParaRPr>
            </a:p>
          </p:txBody>
        </p:sp>
        <p:sp>
          <p:nvSpPr>
            <p:cNvPr id="148" name="B"/>
            <p:cNvSpPr txBox="1"/>
            <p:nvPr/>
          </p:nvSpPr>
          <p:spPr>
            <a:xfrm>
              <a:off x="1941952" y="1938300"/>
              <a:ext cx="865687" cy="63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ru-RU" dirty="0">
                  <a:latin typeface="Arial" panose="020B0604020202020204" pitchFamily="34" charset="0"/>
                  <a:cs typeface="Arial" panose="020B0604020202020204" pitchFamily="34" charset="0"/>
                </a:rPr>
                <a:t>2</a:t>
              </a:r>
              <a:endParaRPr dirty="0">
                <a:latin typeface="Arial" panose="020B0604020202020204" pitchFamily="34" charset="0"/>
                <a:cs typeface="Arial" panose="020B0604020202020204" pitchFamily="34" charset="0"/>
              </a:endParaRPr>
            </a:p>
          </p:txBody>
        </p:sp>
        <p:sp>
          <p:nvSpPr>
            <p:cNvPr id="149" name="C"/>
            <p:cNvSpPr txBox="1"/>
            <p:nvPr/>
          </p:nvSpPr>
          <p:spPr>
            <a:xfrm>
              <a:off x="4390219" y="896900"/>
              <a:ext cx="865687" cy="63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ru-RU" dirty="0">
                  <a:latin typeface="Arial" panose="020B0604020202020204" pitchFamily="34" charset="0"/>
                  <a:cs typeface="Arial" panose="020B0604020202020204" pitchFamily="34" charset="0"/>
                </a:rPr>
                <a:t>3</a:t>
              </a:r>
              <a:endParaRPr dirty="0">
                <a:latin typeface="Arial" panose="020B0604020202020204" pitchFamily="34" charset="0"/>
                <a:cs typeface="Arial" panose="020B0604020202020204" pitchFamily="34" charset="0"/>
              </a:endParaRPr>
            </a:p>
          </p:txBody>
        </p:sp>
        <p:sp>
          <p:nvSpPr>
            <p:cNvPr id="150" name="D"/>
            <p:cNvSpPr txBox="1"/>
            <p:nvPr/>
          </p:nvSpPr>
          <p:spPr>
            <a:xfrm>
              <a:off x="6869552" y="1938300"/>
              <a:ext cx="865687" cy="63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ru-RU" dirty="0">
                  <a:latin typeface="Arial" panose="020B0604020202020204" pitchFamily="34" charset="0"/>
                  <a:cs typeface="Arial" panose="020B0604020202020204" pitchFamily="34" charset="0"/>
                </a:rPr>
                <a:t>4</a:t>
              </a:r>
              <a:endParaRPr dirty="0">
                <a:latin typeface="Arial" panose="020B0604020202020204" pitchFamily="34" charset="0"/>
                <a:cs typeface="Arial" panose="020B0604020202020204" pitchFamily="34" charset="0"/>
              </a:endParaRPr>
            </a:p>
          </p:txBody>
        </p:sp>
        <p:sp>
          <p:nvSpPr>
            <p:cNvPr id="151" name="PROCESS"/>
            <p:cNvSpPr txBox="1"/>
            <p:nvPr/>
          </p:nvSpPr>
          <p:spPr>
            <a:xfrm>
              <a:off x="2687432" y="4473380"/>
              <a:ext cx="4182120" cy="6228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b="0">
                  <a:solidFill>
                    <a:srgbClr val="31333D"/>
                  </a:solidFill>
                  <a:latin typeface="Maven Pro Medium"/>
                  <a:ea typeface="Maven Pro Medium"/>
                  <a:cs typeface="Maven Pro Medium"/>
                  <a:sym typeface="Maven Pro Medium"/>
                </a:defRPr>
              </a:lvl1pPr>
            </a:lstStyle>
            <a:p>
              <a:endParaRPr sz="4400" dirty="0">
                <a:latin typeface="Arial" panose="020B0604020202020204" pitchFamily="34" charset="0"/>
                <a:cs typeface="Arial" panose="020B0604020202020204" pitchFamily="34" charset="0"/>
              </a:endParaRPr>
            </a:p>
          </p:txBody>
        </p:sp>
        <p:sp>
          <p:nvSpPr>
            <p:cNvPr id="152" name="Фигура"/>
            <p:cNvSpPr/>
            <p:nvPr/>
          </p:nvSpPr>
          <p:spPr>
            <a:xfrm>
              <a:off x="3902787" y="7035396"/>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b="0" dirty="0">
                <a:latin typeface="Arial" panose="020B0604020202020204" pitchFamily="34" charset="0"/>
                <a:cs typeface="Arial" panose="020B0604020202020204" pitchFamily="34" charset="0"/>
              </a:endParaRPr>
            </a:p>
          </p:txBody>
        </p:sp>
        <p:sp>
          <p:nvSpPr>
            <p:cNvPr id="2" name="Фигура">
              <a:extLst>
                <a:ext uri="{FF2B5EF4-FFF2-40B4-BE49-F238E27FC236}">
                  <a16:creationId xmlns:a16="http://schemas.microsoft.com/office/drawing/2014/main" xmlns="" id="{2F04EB9F-FF2A-2704-C744-8769BA8769FB}"/>
                </a:ext>
              </a:extLst>
            </p:cNvPr>
            <p:cNvSpPr/>
            <p:nvPr/>
          </p:nvSpPr>
          <p:spPr>
            <a:xfrm rot="2713001">
              <a:off x="1018601" y="418681"/>
              <a:ext cx="9544688" cy="6533360"/>
            </a:xfrm>
            <a:custGeom>
              <a:avLst/>
              <a:gdLst/>
              <a:ahLst/>
              <a:cxnLst>
                <a:cxn ang="0">
                  <a:pos x="wd2" y="hd2"/>
                </a:cxn>
                <a:cxn ang="5400000">
                  <a:pos x="wd2" y="hd2"/>
                </a:cxn>
                <a:cxn ang="10800000">
                  <a:pos x="wd2" y="hd2"/>
                </a:cxn>
                <a:cxn ang="16200000">
                  <a:pos x="wd2" y="hd2"/>
                </a:cxn>
              </a:cxnLst>
              <a:rect l="0" t="0" r="r" b="b"/>
              <a:pathLst>
                <a:path w="21585" h="21598" extrusionOk="0">
                  <a:moveTo>
                    <a:pt x="10820" y="0"/>
                  </a:moveTo>
                  <a:cubicBezTo>
                    <a:pt x="9445" y="-2"/>
                    <a:pt x="8082" y="377"/>
                    <a:pt x="6804" y="1119"/>
                  </a:cubicBezTo>
                  <a:lnTo>
                    <a:pt x="7449" y="3251"/>
                  </a:lnTo>
                  <a:cubicBezTo>
                    <a:pt x="7565" y="3182"/>
                    <a:pt x="7682" y="3119"/>
                    <a:pt x="7800" y="3059"/>
                  </a:cubicBezTo>
                  <a:cubicBezTo>
                    <a:pt x="7928" y="2995"/>
                    <a:pt x="8058" y="2937"/>
                    <a:pt x="8188" y="2885"/>
                  </a:cubicBezTo>
                  <a:cubicBezTo>
                    <a:pt x="7534" y="5606"/>
                    <a:pt x="8944" y="8444"/>
                    <a:pt x="10917" y="8373"/>
                  </a:cubicBezTo>
                  <a:cubicBezTo>
                    <a:pt x="12816" y="8305"/>
                    <a:pt x="14117" y="5547"/>
                    <a:pt x="13485" y="2927"/>
                  </a:cubicBezTo>
                  <a:cubicBezTo>
                    <a:pt x="13603" y="2981"/>
                    <a:pt x="13721" y="3038"/>
                    <a:pt x="13837" y="3098"/>
                  </a:cubicBezTo>
                  <a:cubicBezTo>
                    <a:pt x="13941" y="3150"/>
                    <a:pt x="14043" y="3205"/>
                    <a:pt x="14146" y="3262"/>
                  </a:cubicBezTo>
                  <a:lnTo>
                    <a:pt x="14745" y="1080"/>
                  </a:lnTo>
                  <a:cubicBezTo>
                    <a:pt x="13494" y="368"/>
                    <a:pt x="12163" y="2"/>
                    <a:pt x="10820" y="0"/>
                  </a:cubicBezTo>
                  <a:close/>
                  <a:moveTo>
                    <a:pt x="10836" y="908"/>
                  </a:moveTo>
                  <a:cubicBezTo>
                    <a:pt x="11423" y="908"/>
                    <a:pt x="12010" y="1237"/>
                    <a:pt x="12458" y="1892"/>
                  </a:cubicBezTo>
                  <a:cubicBezTo>
                    <a:pt x="13354" y="3202"/>
                    <a:pt x="13354" y="5325"/>
                    <a:pt x="12458" y="6635"/>
                  </a:cubicBezTo>
                  <a:cubicBezTo>
                    <a:pt x="11561" y="7945"/>
                    <a:pt x="10109" y="7945"/>
                    <a:pt x="9213" y="6635"/>
                  </a:cubicBezTo>
                  <a:cubicBezTo>
                    <a:pt x="8317" y="5325"/>
                    <a:pt x="8317" y="3202"/>
                    <a:pt x="9213" y="1892"/>
                  </a:cubicBezTo>
                  <a:cubicBezTo>
                    <a:pt x="9661" y="1237"/>
                    <a:pt x="10249" y="908"/>
                    <a:pt x="10836" y="908"/>
                  </a:cubicBezTo>
                  <a:close/>
                  <a:moveTo>
                    <a:pt x="15096" y="1303"/>
                  </a:moveTo>
                  <a:lnTo>
                    <a:pt x="14502" y="3483"/>
                  </a:lnTo>
                  <a:cubicBezTo>
                    <a:pt x="14628" y="3565"/>
                    <a:pt x="14752" y="3650"/>
                    <a:pt x="14876" y="3739"/>
                  </a:cubicBezTo>
                  <a:cubicBezTo>
                    <a:pt x="14984" y="3817"/>
                    <a:pt x="15091" y="3899"/>
                    <a:pt x="15197" y="3983"/>
                  </a:cubicBezTo>
                  <a:cubicBezTo>
                    <a:pt x="14364" y="4558"/>
                    <a:pt x="13830" y="5627"/>
                    <a:pt x="13650" y="6812"/>
                  </a:cubicBezTo>
                  <a:cubicBezTo>
                    <a:pt x="13469" y="8006"/>
                    <a:pt x="13648" y="9319"/>
                    <a:pt x="14251" y="10350"/>
                  </a:cubicBezTo>
                  <a:cubicBezTo>
                    <a:pt x="15566" y="12598"/>
                    <a:pt x="18024" y="12157"/>
                    <a:pt x="18928" y="9511"/>
                  </a:cubicBezTo>
                  <a:lnTo>
                    <a:pt x="19227" y="10421"/>
                  </a:lnTo>
                  <a:lnTo>
                    <a:pt x="20700" y="9512"/>
                  </a:lnTo>
                  <a:cubicBezTo>
                    <a:pt x="20184" y="7777"/>
                    <a:pt x="19460" y="6191"/>
                    <a:pt x="18562" y="4829"/>
                  </a:cubicBezTo>
                  <a:cubicBezTo>
                    <a:pt x="17576" y="3334"/>
                    <a:pt x="16398" y="2136"/>
                    <a:pt x="15096" y="1303"/>
                  </a:cubicBezTo>
                  <a:close/>
                  <a:moveTo>
                    <a:pt x="6451" y="1317"/>
                  </a:moveTo>
                  <a:cubicBezTo>
                    <a:pt x="5145" y="2159"/>
                    <a:pt x="3965" y="3370"/>
                    <a:pt x="2980" y="4881"/>
                  </a:cubicBezTo>
                  <a:cubicBezTo>
                    <a:pt x="2095" y="6238"/>
                    <a:pt x="1383" y="7814"/>
                    <a:pt x="875" y="9536"/>
                  </a:cubicBezTo>
                  <a:lnTo>
                    <a:pt x="2347" y="10415"/>
                  </a:lnTo>
                  <a:cubicBezTo>
                    <a:pt x="2407" y="10224"/>
                    <a:pt x="2469" y="10033"/>
                    <a:pt x="2533" y="9845"/>
                  </a:cubicBezTo>
                  <a:cubicBezTo>
                    <a:pt x="2595" y="9661"/>
                    <a:pt x="2660" y="9479"/>
                    <a:pt x="2727" y="9298"/>
                  </a:cubicBezTo>
                  <a:cubicBezTo>
                    <a:pt x="3124" y="10655"/>
                    <a:pt x="3934" y="11492"/>
                    <a:pt x="4818" y="11719"/>
                  </a:cubicBezTo>
                  <a:cubicBezTo>
                    <a:pt x="5730" y="11952"/>
                    <a:pt x="6715" y="11535"/>
                    <a:pt x="7407" y="10396"/>
                  </a:cubicBezTo>
                  <a:cubicBezTo>
                    <a:pt x="8040" y="9356"/>
                    <a:pt x="8230" y="8016"/>
                    <a:pt x="8048" y="6796"/>
                  </a:cubicBezTo>
                  <a:cubicBezTo>
                    <a:pt x="7867" y="5580"/>
                    <a:pt x="7316" y="4481"/>
                    <a:pt x="6453" y="3906"/>
                  </a:cubicBezTo>
                  <a:lnTo>
                    <a:pt x="7084" y="3470"/>
                  </a:lnTo>
                  <a:lnTo>
                    <a:pt x="6451" y="1317"/>
                  </a:lnTo>
                  <a:close/>
                  <a:moveTo>
                    <a:pt x="5304" y="4320"/>
                  </a:moveTo>
                  <a:cubicBezTo>
                    <a:pt x="5892" y="4320"/>
                    <a:pt x="6479" y="4648"/>
                    <a:pt x="6927" y="5303"/>
                  </a:cubicBezTo>
                  <a:cubicBezTo>
                    <a:pt x="7823" y="6613"/>
                    <a:pt x="7823" y="8737"/>
                    <a:pt x="6927" y="10047"/>
                  </a:cubicBezTo>
                  <a:cubicBezTo>
                    <a:pt x="6031" y="11357"/>
                    <a:pt x="4578" y="11357"/>
                    <a:pt x="3682" y="10047"/>
                  </a:cubicBezTo>
                  <a:cubicBezTo>
                    <a:pt x="2785" y="8737"/>
                    <a:pt x="2785" y="6613"/>
                    <a:pt x="3682" y="5303"/>
                  </a:cubicBezTo>
                  <a:cubicBezTo>
                    <a:pt x="4130" y="4648"/>
                    <a:pt x="4717" y="4320"/>
                    <a:pt x="5304" y="4320"/>
                  </a:cubicBezTo>
                  <a:close/>
                  <a:moveTo>
                    <a:pt x="16401" y="4336"/>
                  </a:moveTo>
                  <a:cubicBezTo>
                    <a:pt x="16988" y="4336"/>
                    <a:pt x="17575" y="4662"/>
                    <a:pt x="18023" y="5317"/>
                  </a:cubicBezTo>
                  <a:cubicBezTo>
                    <a:pt x="18919" y="6628"/>
                    <a:pt x="18919" y="8753"/>
                    <a:pt x="18023" y="10063"/>
                  </a:cubicBezTo>
                  <a:cubicBezTo>
                    <a:pt x="17127" y="11373"/>
                    <a:pt x="15674" y="11373"/>
                    <a:pt x="14778" y="10063"/>
                  </a:cubicBezTo>
                  <a:cubicBezTo>
                    <a:pt x="13882" y="8753"/>
                    <a:pt x="13882" y="6628"/>
                    <a:pt x="14778" y="5317"/>
                  </a:cubicBezTo>
                  <a:cubicBezTo>
                    <a:pt x="15226" y="4662"/>
                    <a:pt x="15813" y="4336"/>
                    <a:pt x="16401" y="4336"/>
                  </a:cubicBezTo>
                  <a:close/>
                  <a:moveTo>
                    <a:pt x="20848" y="10026"/>
                  </a:moveTo>
                  <a:lnTo>
                    <a:pt x="19368" y="10926"/>
                  </a:lnTo>
                  <a:lnTo>
                    <a:pt x="19604" y="11934"/>
                  </a:lnTo>
                  <a:cubicBezTo>
                    <a:pt x="17787" y="10994"/>
                    <a:pt x="15878" y="12949"/>
                    <a:pt x="15862" y="15766"/>
                  </a:cubicBezTo>
                  <a:cubicBezTo>
                    <a:pt x="15854" y="17178"/>
                    <a:pt x="16323" y="18385"/>
                    <a:pt x="17022" y="19130"/>
                  </a:cubicBezTo>
                  <a:cubicBezTo>
                    <a:pt x="17720" y="19875"/>
                    <a:pt x="18648" y="20159"/>
                    <a:pt x="19566" y="19724"/>
                  </a:cubicBezTo>
                  <a:cubicBezTo>
                    <a:pt x="19535" y="19885"/>
                    <a:pt x="19501" y="20044"/>
                    <a:pt x="19465" y="20202"/>
                  </a:cubicBezTo>
                  <a:cubicBezTo>
                    <a:pt x="19429" y="20357"/>
                    <a:pt x="19390" y="20511"/>
                    <a:pt x="19348" y="20663"/>
                  </a:cubicBezTo>
                  <a:lnTo>
                    <a:pt x="20842" y="21548"/>
                  </a:lnTo>
                  <a:cubicBezTo>
                    <a:pt x="21335" y="19703"/>
                    <a:pt x="21587" y="17739"/>
                    <a:pt x="21586" y="15758"/>
                  </a:cubicBezTo>
                  <a:cubicBezTo>
                    <a:pt x="21584" y="13797"/>
                    <a:pt x="21334" y="11854"/>
                    <a:pt x="20848" y="10026"/>
                  </a:cubicBezTo>
                  <a:close/>
                  <a:moveTo>
                    <a:pt x="722" y="10064"/>
                  </a:moveTo>
                  <a:cubicBezTo>
                    <a:pt x="258" y="11837"/>
                    <a:pt x="14" y="13718"/>
                    <a:pt x="1" y="15617"/>
                  </a:cubicBezTo>
                  <a:cubicBezTo>
                    <a:pt x="-13" y="17662"/>
                    <a:pt x="242" y="19693"/>
                    <a:pt x="752" y="21598"/>
                  </a:cubicBezTo>
                  <a:lnTo>
                    <a:pt x="2232" y="20687"/>
                  </a:lnTo>
                  <a:cubicBezTo>
                    <a:pt x="2187" y="20528"/>
                    <a:pt x="2146" y="20365"/>
                    <a:pt x="2107" y="20202"/>
                  </a:cubicBezTo>
                  <a:cubicBezTo>
                    <a:pt x="2068" y="20035"/>
                    <a:pt x="2032" y="19867"/>
                    <a:pt x="2000" y="19697"/>
                  </a:cubicBezTo>
                  <a:cubicBezTo>
                    <a:pt x="3885" y="20642"/>
                    <a:pt x="5828" y="18507"/>
                    <a:pt x="5732" y="15597"/>
                  </a:cubicBezTo>
                  <a:cubicBezTo>
                    <a:pt x="5686" y="14224"/>
                    <a:pt x="5194" y="13081"/>
                    <a:pt x="4492" y="12394"/>
                  </a:cubicBezTo>
                  <a:cubicBezTo>
                    <a:pt x="3786" y="11702"/>
                    <a:pt x="2866" y="11472"/>
                    <a:pt x="1975" y="11938"/>
                  </a:cubicBezTo>
                  <a:cubicBezTo>
                    <a:pt x="2008" y="11775"/>
                    <a:pt x="2045" y="11613"/>
                    <a:pt x="2083" y="11452"/>
                  </a:cubicBezTo>
                  <a:cubicBezTo>
                    <a:pt x="2125" y="11279"/>
                    <a:pt x="2169" y="11108"/>
                    <a:pt x="2216" y="10938"/>
                  </a:cubicBezTo>
                  <a:lnTo>
                    <a:pt x="722" y="10064"/>
                  </a:lnTo>
                  <a:close/>
                  <a:moveTo>
                    <a:pt x="2924" y="12455"/>
                  </a:moveTo>
                  <a:cubicBezTo>
                    <a:pt x="3511" y="12455"/>
                    <a:pt x="4099" y="12782"/>
                    <a:pt x="4547" y="13437"/>
                  </a:cubicBezTo>
                  <a:cubicBezTo>
                    <a:pt x="5443" y="14747"/>
                    <a:pt x="5443" y="16871"/>
                    <a:pt x="4547" y="18182"/>
                  </a:cubicBezTo>
                  <a:cubicBezTo>
                    <a:pt x="3651" y="19492"/>
                    <a:pt x="2198" y="19492"/>
                    <a:pt x="1301" y="18182"/>
                  </a:cubicBezTo>
                  <a:cubicBezTo>
                    <a:pt x="405" y="16871"/>
                    <a:pt x="405" y="14747"/>
                    <a:pt x="1301" y="13437"/>
                  </a:cubicBezTo>
                  <a:cubicBezTo>
                    <a:pt x="1750" y="12782"/>
                    <a:pt x="2337" y="12455"/>
                    <a:pt x="2924" y="12455"/>
                  </a:cubicBezTo>
                  <a:close/>
                  <a:moveTo>
                    <a:pt x="18675" y="12455"/>
                  </a:moveTo>
                  <a:cubicBezTo>
                    <a:pt x="19262" y="12455"/>
                    <a:pt x="19850" y="12782"/>
                    <a:pt x="20298" y="13437"/>
                  </a:cubicBezTo>
                  <a:cubicBezTo>
                    <a:pt x="21195" y="14747"/>
                    <a:pt x="21195" y="16871"/>
                    <a:pt x="20298" y="18182"/>
                  </a:cubicBezTo>
                  <a:cubicBezTo>
                    <a:pt x="19402" y="19492"/>
                    <a:pt x="17949" y="19492"/>
                    <a:pt x="17053" y="18182"/>
                  </a:cubicBezTo>
                  <a:cubicBezTo>
                    <a:pt x="16157" y="16871"/>
                    <a:pt x="16157" y="14747"/>
                    <a:pt x="17053" y="13437"/>
                  </a:cubicBezTo>
                  <a:cubicBezTo>
                    <a:pt x="17501" y="12782"/>
                    <a:pt x="18088" y="12455"/>
                    <a:pt x="18675" y="12455"/>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b="0" dirty="0">
                <a:latin typeface="Arial" panose="020B0604020202020204" pitchFamily="34" charset="0"/>
                <a:cs typeface="Arial" panose="020B0604020202020204" pitchFamily="34" charset="0"/>
              </a:endParaRPr>
            </a:p>
          </p:txBody>
        </p:sp>
        <p:sp>
          <p:nvSpPr>
            <p:cNvPr id="3" name="A">
              <a:extLst>
                <a:ext uri="{FF2B5EF4-FFF2-40B4-BE49-F238E27FC236}">
                  <a16:creationId xmlns:a16="http://schemas.microsoft.com/office/drawing/2014/main" xmlns="" id="{EDE83EB3-1C7B-3E2F-946E-47E524E274E1}"/>
                </a:ext>
              </a:extLst>
            </p:cNvPr>
            <p:cNvSpPr txBox="1"/>
            <p:nvPr/>
          </p:nvSpPr>
          <p:spPr>
            <a:xfrm>
              <a:off x="6720722" y="6811238"/>
              <a:ext cx="865687" cy="63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ru-RU" dirty="0">
                  <a:latin typeface="Arial" panose="020B0604020202020204" pitchFamily="34" charset="0"/>
                  <a:cs typeface="Arial" panose="020B0604020202020204" pitchFamily="34" charset="0"/>
                </a:rPr>
                <a:t>6</a:t>
              </a:r>
              <a:endParaRPr dirty="0">
                <a:latin typeface="Arial" panose="020B0604020202020204" pitchFamily="34" charset="0"/>
                <a:cs typeface="Arial" panose="020B0604020202020204" pitchFamily="34" charset="0"/>
              </a:endParaRPr>
            </a:p>
          </p:txBody>
        </p:sp>
      </p:grpSp>
      <p:sp>
        <p:nvSpPr>
          <p:cNvPr id="165" name="Subtitle text"/>
          <p:cNvSpPr txBox="1"/>
          <p:nvPr/>
        </p:nvSpPr>
        <p:spPr>
          <a:xfrm>
            <a:off x="3054096" y="2693793"/>
            <a:ext cx="4690050"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pPr algn="ctr"/>
            <a:r>
              <a:rPr lang="ru-RU" sz="4000" b="1" dirty="0" err="1">
                <a:latin typeface="Arial" panose="020B0604020202020204" pitchFamily="34" charset="0"/>
                <a:cs typeface="Arial" panose="020B0604020202020204" pitchFamily="34" charset="0"/>
              </a:rPr>
              <a:t>Самоконструкция</a:t>
            </a:r>
            <a:endParaRPr sz="4000" b="1" dirty="0">
              <a:latin typeface="Arial" panose="020B0604020202020204" pitchFamily="34" charset="0"/>
              <a:cs typeface="Arial" panose="020B0604020202020204" pitchFamily="34" charset="0"/>
            </a:endParaRPr>
          </a:p>
        </p:txBody>
      </p:sp>
      <p:sp>
        <p:nvSpPr>
          <p:cNvPr id="169" name="Subtitle text"/>
          <p:cNvSpPr txBox="1"/>
          <p:nvPr/>
        </p:nvSpPr>
        <p:spPr>
          <a:xfrm>
            <a:off x="1947172" y="6909704"/>
            <a:ext cx="5536738"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pPr algn="ctr"/>
            <a:r>
              <a:rPr lang="ru-RU" sz="4000" b="1" dirty="0">
                <a:latin typeface="Arial" panose="020B0604020202020204" pitchFamily="34" charset="0"/>
                <a:cs typeface="Arial" panose="020B0604020202020204" pitchFamily="34" charset="0"/>
              </a:rPr>
              <a:t>Индукция</a:t>
            </a:r>
          </a:p>
        </p:txBody>
      </p:sp>
      <p:sp>
        <p:nvSpPr>
          <p:cNvPr id="4" name="Subtitle text">
            <a:extLst>
              <a:ext uri="{FF2B5EF4-FFF2-40B4-BE49-F238E27FC236}">
                <a16:creationId xmlns:a16="http://schemas.microsoft.com/office/drawing/2014/main" xmlns="" id="{C4C8AFE5-370E-914C-815E-60C903E7C6A6}"/>
              </a:ext>
            </a:extLst>
          </p:cNvPr>
          <p:cNvSpPr txBox="1"/>
          <p:nvPr/>
        </p:nvSpPr>
        <p:spPr>
          <a:xfrm>
            <a:off x="9665631" y="480731"/>
            <a:ext cx="5052736"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pPr algn="ctr"/>
            <a:r>
              <a:rPr lang="ru-RU" sz="4000" b="1" dirty="0" err="1">
                <a:latin typeface="Arial" panose="020B0604020202020204" pitchFamily="34" charset="0"/>
                <a:cs typeface="Arial" panose="020B0604020202020204" pitchFamily="34" charset="0"/>
              </a:rPr>
              <a:t>Социоконструкция</a:t>
            </a:r>
            <a:endParaRPr sz="4000" b="1" dirty="0">
              <a:latin typeface="Arial" panose="020B0604020202020204" pitchFamily="34" charset="0"/>
              <a:cs typeface="Arial" panose="020B0604020202020204" pitchFamily="34" charset="0"/>
            </a:endParaRPr>
          </a:p>
        </p:txBody>
      </p:sp>
      <p:sp>
        <p:nvSpPr>
          <p:cNvPr id="5" name="Subtitle text">
            <a:extLst>
              <a:ext uri="{FF2B5EF4-FFF2-40B4-BE49-F238E27FC236}">
                <a16:creationId xmlns:a16="http://schemas.microsoft.com/office/drawing/2014/main" xmlns="" id="{0A3D827A-B5AA-B443-85DB-A51A8E865CE7}"/>
              </a:ext>
            </a:extLst>
          </p:cNvPr>
          <p:cNvSpPr txBox="1"/>
          <p:nvPr/>
        </p:nvSpPr>
        <p:spPr>
          <a:xfrm>
            <a:off x="16074130" y="2919455"/>
            <a:ext cx="5052736"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pPr algn="ctr"/>
            <a:r>
              <a:rPr lang="ru-RU" sz="4000" b="1" dirty="0">
                <a:latin typeface="Arial" panose="020B0604020202020204" pitchFamily="34" charset="0"/>
                <a:cs typeface="Arial" panose="020B0604020202020204" pitchFamily="34" charset="0"/>
              </a:rPr>
              <a:t>Социализация</a:t>
            </a:r>
            <a:endParaRPr sz="4000" b="1" dirty="0">
              <a:latin typeface="Arial" panose="020B0604020202020204" pitchFamily="34" charset="0"/>
              <a:cs typeface="Arial" panose="020B0604020202020204" pitchFamily="34" charset="0"/>
            </a:endParaRPr>
          </a:p>
        </p:txBody>
      </p:sp>
      <p:sp>
        <p:nvSpPr>
          <p:cNvPr id="6" name="Subtitle text">
            <a:extLst>
              <a:ext uri="{FF2B5EF4-FFF2-40B4-BE49-F238E27FC236}">
                <a16:creationId xmlns:a16="http://schemas.microsoft.com/office/drawing/2014/main" xmlns="" id="{910CB8D5-F055-EE46-F094-4331969A5B5E}"/>
              </a:ext>
            </a:extLst>
          </p:cNvPr>
          <p:cNvSpPr txBox="1"/>
          <p:nvPr/>
        </p:nvSpPr>
        <p:spPr>
          <a:xfrm>
            <a:off x="17874866" y="6877950"/>
            <a:ext cx="5052736"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pPr algn="ctr"/>
            <a:r>
              <a:rPr lang="ru-RU" sz="4000" b="1" dirty="0">
                <a:latin typeface="Arial" panose="020B0604020202020204" pitchFamily="34" charset="0"/>
                <a:cs typeface="Arial" panose="020B0604020202020204" pitchFamily="34" charset="0"/>
              </a:rPr>
              <a:t>Афиширование</a:t>
            </a:r>
            <a:endParaRPr sz="4000" b="1" dirty="0">
              <a:latin typeface="Arial" panose="020B0604020202020204" pitchFamily="34" charset="0"/>
              <a:cs typeface="Arial" panose="020B0604020202020204" pitchFamily="34" charset="0"/>
            </a:endParaRPr>
          </a:p>
        </p:txBody>
      </p:sp>
      <p:sp>
        <p:nvSpPr>
          <p:cNvPr id="7" name="Subtitle text">
            <a:extLst>
              <a:ext uri="{FF2B5EF4-FFF2-40B4-BE49-F238E27FC236}">
                <a16:creationId xmlns:a16="http://schemas.microsoft.com/office/drawing/2014/main" xmlns="" id="{E7C1F883-5751-2653-7D21-2317FF97785A}"/>
              </a:ext>
            </a:extLst>
          </p:cNvPr>
          <p:cNvSpPr txBox="1"/>
          <p:nvPr/>
        </p:nvSpPr>
        <p:spPr>
          <a:xfrm>
            <a:off x="15592793" y="10987475"/>
            <a:ext cx="5052736"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pPr algn="ctr"/>
            <a:r>
              <a:rPr lang="ru-RU" sz="4000" b="1" dirty="0">
                <a:latin typeface="Arial" panose="020B0604020202020204" pitchFamily="34" charset="0"/>
                <a:cs typeface="Arial" panose="020B0604020202020204" pitchFamily="34" charset="0"/>
              </a:rPr>
              <a:t>Рефлексия</a:t>
            </a:r>
            <a:endParaRPr sz="4000" b="1" dirty="0">
              <a:latin typeface="Arial" panose="020B0604020202020204" pitchFamily="34" charset="0"/>
              <a:cs typeface="Arial" panose="020B0604020202020204" pitchFamily="34" charset="0"/>
            </a:endParaRPr>
          </a:p>
        </p:txBody>
      </p:sp>
      <p:pic>
        <p:nvPicPr>
          <p:cNvPr id="11" name="Рисунок 10">
            <a:extLst>
              <a:ext uri="{FF2B5EF4-FFF2-40B4-BE49-F238E27FC236}">
                <a16:creationId xmlns:a16="http://schemas.microsoft.com/office/drawing/2014/main" xmlns="" id="{A043F327-3ADB-3339-DDD1-217FFD7596C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9195396">
            <a:off x="3835159" y="4196886"/>
            <a:ext cx="2031859" cy="2031859"/>
          </a:xfrm>
          <a:prstGeom prst="rect">
            <a:avLst/>
          </a:prstGeom>
        </p:spPr>
      </p:pic>
      <p:pic>
        <p:nvPicPr>
          <p:cNvPr id="12" name="Рисунок 11">
            <a:extLst>
              <a:ext uri="{FF2B5EF4-FFF2-40B4-BE49-F238E27FC236}">
                <a16:creationId xmlns:a16="http://schemas.microsoft.com/office/drawing/2014/main" xmlns="" id="{4D56B562-56D3-9890-E5A6-76D8FC276F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65621" y="433613"/>
            <a:ext cx="2031859" cy="2031859"/>
          </a:xfrm>
          <a:prstGeom prst="rect">
            <a:avLst/>
          </a:prstGeom>
        </p:spPr>
      </p:pic>
      <p:pic>
        <p:nvPicPr>
          <p:cNvPr id="13" name="Рисунок 12">
            <a:extLst>
              <a:ext uri="{FF2B5EF4-FFF2-40B4-BE49-F238E27FC236}">
                <a16:creationId xmlns:a16="http://schemas.microsoft.com/office/drawing/2014/main" xmlns="" id="{6D83DAF7-9A61-E0D4-CA1B-F0B5665536E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4749318">
            <a:off x="15556190" y="386035"/>
            <a:ext cx="2031859" cy="2031859"/>
          </a:xfrm>
          <a:prstGeom prst="rect">
            <a:avLst/>
          </a:prstGeom>
        </p:spPr>
      </p:pic>
      <p:pic>
        <p:nvPicPr>
          <p:cNvPr id="14" name="Рисунок 13">
            <a:extLst>
              <a:ext uri="{FF2B5EF4-FFF2-40B4-BE49-F238E27FC236}">
                <a16:creationId xmlns:a16="http://schemas.microsoft.com/office/drawing/2014/main" xmlns="" id="{33BB9E1C-6320-8C0B-45D6-93D4115CA88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6177850">
            <a:off x="18085846" y="4249662"/>
            <a:ext cx="2031859" cy="2031859"/>
          </a:xfrm>
          <a:prstGeom prst="rect">
            <a:avLst/>
          </a:prstGeom>
        </p:spPr>
      </p:pic>
      <p:pic>
        <p:nvPicPr>
          <p:cNvPr id="15" name="Рисунок 14">
            <a:extLst>
              <a:ext uri="{FF2B5EF4-FFF2-40B4-BE49-F238E27FC236}">
                <a16:creationId xmlns:a16="http://schemas.microsoft.com/office/drawing/2014/main" xmlns="" id="{423AA94D-84F1-0363-5F37-971BAFE52EB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8858721">
            <a:off x="18094805" y="8208952"/>
            <a:ext cx="2031859" cy="2031859"/>
          </a:xfrm>
          <a:prstGeom prst="rect">
            <a:avLst/>
          </a:prstGeom>
        </p:spPr>
      </p:pic>
    </p:spTree>
    <p:extLst>
      <p:ext uri="{BB962C8B-B14F-4D97-AF65-F5344CB8AC3E}">
        <p14:creationId xmlns:p14="http://schemas.microsoft.com/office/powerpoint/2010/main" xmlns="" val="396732543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текст, контейнер, корзина&#10;&#10;Автоматически созданное описание">
            <a:extLst>
              <a:ext uri="{FF2B5EF4-FFF2-40B4-BE49-F238E27FC236}">
                <a16:creationId xmlns:a16="http://schemas.microsoft.com/office/drawing/2014/main" xmlns="" id="{C2AF2FD0-F313-7983-ABB2-A477ED554A60}"/>
              </a:ext>
            </a:extLst>
          </p:cNvPr>
          <p:cNvPicPr>
            <a:picLocks noGrp="1" noChangeAspect="1"/>
          </p:cNvPicPr>
          <p:nvPr>
            <p:ph type="pic" sz="quarter" idx="11"/>
          </p:nvPr>
        </p:nvPicPr>
        <p:blipFill>
          <a:blip r:embed="rId3" cstate="print">
            <a:extLst>
              <a:ext uri="{28A0092B-C50C-407E-A947-70E740481C1C}">
                <a14:useLocalDpi xmlns:a14="http://schemas.microsoft.com/office/drawing/2010/main" xmlns="" val="0"/>
              </a:ext>
            </a:extLst>
          </a:blip>
          <a:srcRect t="24" b="24"/>
          <a:stretch>
            <a:fillRect/>
          </a:stretch>
        </p:blipFill>
        <p:spPr>
          <a:xfrm>
            <a:off x="5297251" y="611866"/>
            <a:ext cx="3324225" cy="3322638"/>
          </a:xfrm>
          <a:prstGeom prst="ellipse">
            <a:avLst/>
          </a:prstGeom>
        </p:spPr>
      </p:pic>
      <p:pic>
        <p:nvPicPr>
          <p:cNvPr id="7" name="Рисунок 6">
            <a:extLst>
              <a:ext uri="{FF2B5EF4-FFF2-40B4-BE49-F238E27FC236}">
                <a16:creationId xmlns:a16="http://schemas.microsoft.com/office/drawing/2014/main" xmlns="" id="{1F1B0B0A-6552-6BED-092D-CD68A3D1F0BD}"/>
              </a:ext>
            </a:extLst>
          </p:cNvPr>
          <p:cNvPicPr>
            <a:picLocks noGrp="1" noChangeAspect="1"/>
          </p:cNvPicPr>
          <p:nvPr>
            <p:ph type="pic" sz="quarter" idx="16"/>
          </p:nvPr>
        </p:nvPicPr>
        <p:blipFill>
          <a:blip r:embed="rId4" cstate="print">
            <a:extLst>
              <a:ext uri="{28A0092B-C50C-407E-A947-70E740481C1C}">
                <a14:useLocalDpi xmlns:a14="http://schemas.microsoft.com/office/drawing/2010/main" xmlns="" val="0"/>
              </a:ext>
            </a:extLst>
          </a:blip>
          <a:srcRect l="13" r="13"/>
          <a:stretch>
            <a:fillRect/>
          </a:stretch>
        </p:blipFill>
        <p:spPr>
          <a:xfrm>
            <a:off x="633413" y="4192588"/>
            <a:ext cx="5913437" cy="5915025"/>
          </a:xfrm>
          <a:prstGeom prst="ellipse">
            <a:avLst/>
          </a:prstGeom>
        </p:spPr>
      </p:pic>
      <p:pic>
        <p:nvPicPr>
          <p:cNvPr id="16" name="Рисунок 15">
            <a:extLst>
              <a:ext uri="{FF2B5EF4-FFF2-40B4-BE49-F238E27FC236}">
                <a16:creationId xmlns:a16="http://schemas.microsoft.com/office/drawing/2014/main" xmlns="" id="{977FDA92-1E08-098B-2296-F06A3063EAC0}"/>
              </a:ext>
            </a:extLst>
          </p:cNvPr>
          <p:cNvPicPr>
            <a:picLocks noGrp="1" noChangeAspect="1"/>
          </p:cNvPicPr>
          <p:nvPr>
            <p:ph type="pic" sz="quarter" idx="17"/>
          </p:nvPr>
        </p:nvPicPr>
        <p:blipFill>
          <a:blip r:embed="rId5" cstate="print">
            <a:extLst>
              <a:ext uri="{28A0092B-C50C-407E-A947-70E740481C1C}">
                <a14:useLocalDpi xmlns:a14="http://schemas.microsoft.com/office/drawing/2010/main" xmlns="" val="0"/>
              </a:ext>
            </a:extLst>
          </a:blip>
          <a:srcRect t="5235" b="5235"/>
          <a:stretch>
            <a:fillRect/>
          </a:stretch>
        </p:blipFill>
        <p:spPr>
          <a:xfrm>
            <a:off x="7459663" y="4800600"/>
            <a:ext cx="2093912" cy="2093913"/>
          </a:xfrm>
          <a:prstGeom prst="ellipse">
            <a:avLst/>
          </a:prstGeom>
        </p:spPr>
      </p:pic>
      <p:pic>
        <p:nvPicPr>
          <p:cNvPr id="14" name="Рисунок 13">
            <a:extLst>
              <a:ext uri="{FF2B5EF4-FFF2-40B4-BE49-F238E27FC236}">
                <a16:creationId xmlns:a16="http://schemas.microsoft.com/office/drawing/2014/main" xmlns="" id="{1BD2D796-E592-2174-3125-D76868511632}"/>
              </a:ext>
            </a:extLst>
          </p:cNvPr>
          <p:cNvPicPr>
            <a:picLocks noGrp="1" noChangeAspect="1"/>
          </p:cNvPicPr>
          <p:nvPr>
            <p:ph type="pic" sz="quarter" idx="18"/>
          </p:nvPr>
        </p:nvPicPr>
        <p:blipFill>
          <a:blip r:embed="rId6" cstate="print">
            <a:extLst>
              <a:ext uri="{28A0092B-C50C-407E-A947-70E740481C1C}">
                <a14:useLocalDpi xmlns:a14="http://schemas.microsoft.com/office/drawing/2010/main" xmlns="" val="0"/>
              </a:ext>
            </a:extLst>
          </a:blip>
          <a:srcRect l="6172" r="6172"/>
          <a:stretch>
            <a:fillRect/>
          </a:stretch>
        </p:blipFill>
        <p:spPr>
          <a:xfrm>
            <a:off x="7075488" y="7891463"/>
            <a:ext cx="5068887" cy="5068887"/>
          </a:xfrm>
          <a:prstGeom prst="ellipse">
            <a:avLst/>
          </a:prstGeom>
        </p:spPr>
      </p:pic>
      <p:sp>
        <p:nvSpPr>
          <p:cNvPr id="102" name="Фигура"/>
          <p:cNvSpPr/>
          <p:nvPr/>
        </p:nvSpPr>
        <p:spPr>
          <a:xfrm>
            <a:off x="-448891" y="-253839"/>
            <a:ext cx="13619769" cy="14223376"/>
          </a:xfrm>
          <a:custGeom>
            <a:avLst/>
            <a:gdLst/>
            <a:ahLst/>
            <a:cxnLst>
              <a:cxn ang="0">
                <a:pos x="wd2" y="hd2"/>
              </a:cxn>
              <a:cxn ang="5400000">
                <a:pos x="wd2" y="hd2"/>
              </a:cxn>
              <a:cxn ang="10800000">
                <a:pos x="wd2" y="hd2"/>
              </a:cxn>
              <a:cxn ang="16200000">
                <a:pos x="wd2" y="hd2"/>
              </a:cxn>
            </a:cxnLst>
            <a:rect l="0" t="0" r="r" b="b"/>
            <a:pathLst>
              <a:path w="20498" h="21087" extrusionOk="0">
                <a:moveTo>
                  <a:pt x="11229" y="0"/>
                </a:moveTo>
                <a:cubicBezTo>
                  <a:pt x="10248" y="0"/>
                  <a:pt x="9267" y="369"/>
                  <a:pt x="8519" y="1106"/>
                </a:cubicBezTo>
                <a:cubicBezTo>
                  <a:pt x="8251" y="1370"/>
                  <a:pt x="8033" y="1664"/>
                  <a:pt x="7861" y="1976"/>
                </a:cubicBezTo>
                <a:cubicBezTo>
                  <a:pt x="7804" y="1905"/>
                  <a:pt x="7745" y="1835"/>
                  <a:pt x="7678" y="1769"/>
                </a:cubicBezTo>
                <a:cubicBezTo>
                  <a:pt x="6789" y="894"/>
                  <a:pt x="5348" y="894"/>
                  <a:pt x="4459" y="1769"/>
                </a:cubicBezTo>
                <a:cubicBezTo>
                  <a:pt x="3570" y="2645"/>
                  <a:pt x="3570" y="4065"/>
                  <a:pt x="4459" y="4941"/>
                </a:cubicBezTo>
                <a:cubicBezTo>
                  <a:pt x="4539" y="5020"/>
                  <a:pt x="4626" y="5090"/>
                  <a:pt x="4715" y="5155"/>
                </a:cubicBezTo>
                <a:cubicBezTo>
                  <a:pt x="3638" y="5396"/>
                  <a:pt x="2616" y="5929"/>
                  <a:pt x="1778" y="6754"/>
                </a:cubicBezTo>
                <a:cubicBezTo>
                  <a:pt x="-592" y="9088"/>
                  <a:pt x="-592" y="12873"/>
                  <a:pt x="1778" y="15207"/>
                </a:cubicBezTo>
                <a:cubicBezTo>
                  <a:pt x="3976" y="17372"/>
                  <a:pt x="7441" y="17527"/>
                  <a:pt x="9822" y="15674"/>
                </a:cubicBezTo>
                <a:cubicBezTo>
                  <a:pt x="9780" y="17071"/>
                  <a:pt x="10298" y="18482"/>
                  <a:pt x="11381" y="19548"/>
                </a:cubicBezTo>
                <a:cubicBezTo>
                  <a:pt x="13464" y="21600"/>
                  <a:pt x="16842" y="21600"/>
                  <a:pt x="18925" y="19548"/>
                </a:cubicBezTo>
                <a:cubicBezTo>
                  <a:pt x="21008" y="17496"/>
                  <a:pt x="21008" y="14169"/>
                  <a:pt x="18925" y="12117"/>
                </a:cubicBezTo>
                <a:cubicBezTo>
                  <a:pt x="18052" y="11257"/>
                  <a:pt x="16950" y="10759"/>
                  <a:pt x="15813" y="10620"/>
                </a:cubicBezTo>
                <a:cubicBezTo>
                  <a:pt x="16584" y="9532"/>
                  <a:pt x="16479" y="8024"/>
                  <a:pt x="15493" y="7053"/>
                </a:cubicBezTo>
                <a:cubicBezTo>
                  <a:pt x="15089" y="6655"/>
                  <a:pt x="14594" y="6405"/>
                  <a:pt x="14074" y="6297"/>
                </a:cubicBezTo>
                <a:cubicBezTo>
                  <a:pt x="15430" y="4815"/>
                  <a:pt x="15388" y="2533"/>
                  <a:pt x="13939" y="1106"/>
                </a:cubicBezTo>
                <a:cubicBezTo>
                  <a:pt x="13191" y="369"/>
                  <a:pt x="12210" y="0"/>
                  <a:pt x="11229" y="0"/>
                </a:cubicBezTo>
                <a:close/>
                <a:moveTo>
                  <a:pt x="11229" y="943"/>
                </a:moveTo>
                <a:cubicBezTo>
                  <a:pt x="11965" y="943"/>
                  <a:pt x="12701" y="1219"/>
                  <a:pt x="13262" y="1772"/>
                </a:cubicBezTo>
                <a:cubicBezTo>
                  <a:pt x="14386" y="2879"/>
                  <a:pt x="14386" y="4672"/>
                  <a:pt x="13262" y="5779"/>
                </a:cubicBezTo>
                <a:cubicBezTo>
                  <a:pt x="12139" y="6885"/>
                  <a:pt x="10319" y="6885"/>
                  <a:pt x="9196" y="5779"/>
                </a:cubicBezTo>
                <a:cubicBezTo>
                  <a:pt x="8072" y="4672"/>
                  <a:pt x="8072" y="2879"/>
                  <a:pt x="9196" y="1772"/>
                </a:cubicBezTo>
                <a:cubicBezTo>
                  <a:pt x="9757" y="1219"/>
                  <a:pt x="10493" y="943"/>
                  <a:pt x="11229" y="943"/>
                </a:cubicBezTo>
                <a:close/>
                <a:moveTo>
                  <a:pt x="6069" y="1830"/>
                </a:moveTo>
                <a:cubicBezTo>
                  <a:pt x="6465" y="1830"/>
                  <a:pt x="6861" y="1979"/>
                  <a:pt x="7164" y="2277"/>
                </a:cubicBezTo>
                <a:cubicBezTo>
                  <a:pt x="7768" y="2873"/>
                  <a:pt x="7768" y="3839"/>
                  <a:pt x="7164" y="4434"/>
                </a:cubicBezTo>
                <a:cubicBezTo>
                  <a:pt x="6559" y="5030"/>
                  <a:pt x="5578" y="5030"/>
                  <a:pt x="4973" y="4434"/>
                </a:cubicBezTo>
                <a:cubicBezTo>
                  <a:pt x="4369" y="3839"/>
                  <a:pt x="4369" y="2873"/>
                  <a:pt x="4973" y="2277"/>
                </a:cubicBezTo>
                <a:cubicBezTo>
                  <a:pt x="5276" y="1979"/>
                  <a:pt x="5672" y="1830"/>
                  <a:pt x="6069" y="1830"/>
                </a:cubicBezTo>
                <a:close/>
                <a:moveTo>
                  <a:pt x="18553" y="3277"/>
                </a:moveTo>
                <a:cubicBezTo>
                  <a:pt x="18055" y="3277"/>
                  <a:pt x="17557" y="3464"/>
                  <a:pt x="17177" y="3838"/>
                </a:cubicBezTo>
                <a:cubicBezTo>
                  <a:pt x="16417" y="4586"/>
                  <a:pt x="16417" y="5800"/>
                  <a:pt x="17177" y="6548"/>
                </a:cubicBezTo>
                <a:cubicBezTo>
                  <a:pt x="17937" y="7297"/>
                  <a:pt x="19169" y="7297"/>
                  <a:pt x="19929" y="6548"/>
                </a:cubicBezTo>
                <a:cubicBezTo>
                  <a:pt x="20689" y="5800"/>
                  <a:pt x="20689" y="4586"/>
                  <a:pt x="19929" y="3838"/>
                </a:cubicBezTo>
                <a:cubicBezTo>
                  <a:pt x="19549" y="3464"/>
                  <a:pt x="19051" y="3277"/>
                  <a:pt x="18553" y="3277"/>
                </a:cubicBezTo>
                <a:close/>
                <a:moveTo>
                  <a:pt x="18553" y="3888"/>
                </a:moveTo>
                <a:cubicBezTo>
                  <a:pt x="18893" y="3888"/>
                  <a:pt x="19232" y="4015"/>
                  <a:pt x="19490" y="4270"/>
                </a:cubicBezTo>
                <a:cubicBezTo>
                  <a:pt x="20008" y="4780"/>
                  <a:pt x="20008" y="5607"/>
                  <a:pt x="19490" y="6117"/>
                </a:cubicBezTo>
                <a:cubicBezTo>
                  <a:pt x="18973" y="6626"/>
                  <a:pt x="18133" y="6626"/>
                  <a:pt x="17616" y="6117"/>
                </a:cubicBezTo>
                <a:cubicBezTo>
                  <a:pt x="17098" y="5607"/>
                  <a:pt x="17098" y="4780"/>
                  <a:pt x="17616" y="4270"/>
                </a:cubicBezTo>
                <a:cubicBezTo>
                  <a:pt x="17874" y="4015"/>
                  <a:pt x="18214" y="3888"/>
                  <a:pt x="18553" y="3888"/>
                </a:cubicBezTo>
                <a:close/>
                <a:moveTo>
                  <a:pt x="6069" y="6179"/>
                </a:moveTo>
                <a:cubicBezTo>
                  <a:pt x="7316" y="6179"/>
                  <a:pt x="8563" y="6648"/>
                  <a:pt x="9515" y="7585"/>
                </a:cubicBezTo>
                <a:cubicBezTo>
                  <a:pt x="11419" y="9461"/>
                  <a:pt x="11419" y="12501"/>
                  <a:pt x="9515" y="14376"/>
                </a:cubicBezTo>
                <a:cubicBezTo>
                  <a:pt x="7611" y="16252"/>
                  <a:pt x="4525" y="16252"/>
                  <a:pt x="2621" y="14376"/>
                </a:cubicBezTo>
                <a:cubicBezTo>
                  <a:pt x="718" y="12501"/>
                  <a:pt x="718" y="9461"/>
                  <a:pt x="2621" y="7585"/>
                </a:cubicBezTo>
                <a:cubicBezTo>
                  <a:pt x="3573" y="6648"/>
                  <a:pt x="4821" y="6179"/>
                  <a:pt x="6069" y="6179"/>
                </a:cubicBezTo>
                <a:close/>
                <a:moveTo>
                  <a:pt x="13490" y="7070"/>
                </a:moveTo>
                <a:cubicBezTo>
                  <a:pt x="13998" y="7070"/>
                  <a:pt x="14507" y="7261"/>
                  <a:pt x="14895" y="7643"/>
                </a:cubicBezTo>
                <a:cubicBezTo>
                  <a:pt x="15671" y="8407"/>
                  <a:pt x="15671" y="9647"/>
                  <a:pt x="14895" y="10412"/>
                </a:cubicBezTo>
                <a:cubicBezTo>
                  <a:pt x="14119" y="11176"/>
                  <a:pt x="12860" y="11176"/>
                  <a:pt x="12084" y="10412"/>
                </a:cubicBezTo>
                <a:cubicBezTo>
                  <a:pt x="11308" y="9647"/>
                  <a:pt x="11308" y="8407"/>
                  <a:pt x="12084" y="7643"/>
                </a:cubicBezTo>
                <a:cubicBezTo>
                  <a:pt x="12472" y="7261"/>
                  <a:pt x="12981" y="7070"/>
                  <a:pt x="13490" y="7070"/>
                </a:cubicBezTo>
                <a:close/>
                <a:moveTo>
                  <a:pt x="15153" y="11700"/>
                </a:moveTo>
                <a:cubicBezTo>
                  <a:pt x="16227" y="11700"/>
                  <a:pt x="17300" y="12104"/>
                  <a:pt x="18119" y="12911"/>
                </a:cubicBezTo>
                <a:cubicBezTo>
                  <a:pt x="19758" y="14525"/>
                  <a:pt x="19758" y="17142"/>
                  <a:pt x="18119" y="18756"/>
                </a:cubicBezTo>
                <a:cubicBezTo>
                  <a:pt x="16481" y="20369"/>
                  <a:pt x="13825" y="20369"/>
                  <a:pt x="12187" y="18756"/>
                </a:cubicBezTo>
                <a:cubicBezTo>
                  <a:pt x="10549" y="17142"/>
                  <a:pt x="10549" y="14525"/>
                  <a:pt x="12187" y="12911"/>
                </a:cubicBezTo>
                <a:cubicBezTo>
                  <a:pt x="13006" y="12104"/>
                  <a:pt x="14080" y="11700"/>
                  <a:pt x="15153" y="11700"/>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05" name="Группа"/>
          <p:cNvGrpSpPr/>
          <p:nvPr/>
        </p:nvGrpSpPr>
        <p:grpSpPr>
          <a:xfrm>
            <a:off x="14252578" y="483318"/>
            <a:ext cx="7738846" cy="6345199"/>
            <a:chOff x="-70653" y="-2862629"/>
            <a:chExt cx="7738844" cy="6345197"/>
          </a:xfrm>
        </p:grpSpPr>
        <p:sp>
          <p:nvSpPr>
            <p:cNvPr id="103" name="Title text slide"/>
            <p:cNvSpPr txBox="1"/>
            <p:nvPr/>
          </p:nvSpPr>
          <p:spPr>
            <a:xfrm>
              <a:off x="-70653" y="-2862629"/>
              <a:ext cx="7611387" cy="54579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pPr algn="ctr"/>
              <a:r>
                <a:rPr lang="ru-RU" sz="5400" dirty="0">
                  <a:latin typeface="Arial" panose="020B0604020202020204" pitchFamily="34" charset="0"/>
                  <a:cs typeface="Arial" panose="020B0604020202020204" pitchFamily="34" charset="0"/>
                </a:rPr>
                <a:t>1 этап – Индукция (поведение, наведение)</a:t>
              </a:r>
            </a:p>
            <a:p>
              <a:endParaRPr lang="ru-RU" sz="5400" dirty="0">
                <a:latin typeface="Arial" panose="020B0604020202020204" pitchFamily="34" charset="0"/>
                <a:cs typeface="Arial" panose="020B0604020202020204" pitchFamily="34" charset="0"/>
              </a:endParaRPr>
            </a:p>
            <a:p>
              <a:pPr algn="ctr"/>
              <a:r>
                <a:rPr lang="ru-RU" sz="4400" dirty="0">
                  <a:latin typeface="Arial" panose="020B0604020202020204" pitchFamily="34" charset="0"/>
                  <a:cs typeface="Arial" panose="020B0604020202020204" pitchFamily="34" charset="0"/>
                </a:rPr>
                <a:t>Приемы «Имитация», «Корзина идей», «Мозговой штурм»</a:t>
              </a:r>
            </a:p>
          </p:txBody>
        </p:sp>
        <p:sp>
          <p:nvSpPr>
            <p:cNvPr id="104" name="Lorem ipsum dolor sit amet, consectetur adipisg elit, sed do eiusmod tempor incididunt ut labore et dolore magna aliqua. Ut enim ad minim vem, quis nostrud exercitation ullamco laboris nisi ut aliquip ex ea commo consequat. Duis aute irure dolor in reprehenderit in voluptate in velit esse cillum dolore eu fugiat nulla pariatur. Excepteur sint occaecat cupidatat non proident, sunt in culpa qui officia deserunt qui mollit anim id est natus error sit voluptatem accusantium doloue"/>
            <p:cNvSpPr txBox="1"/>
            <p:nvPr/>
          </p:nvSpPr>
          <p:spPr>
            <a:xfrm>
              <a:off x="56804" y="2933828"/>
              <a:ext cx="7611387" cy="548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endParaRPr dirty="0"/>
            </a:p>
          </p:txBody>
        </p:sp>
      </p:grpSp>
      <p:pic>
        <p:nvPicPr>
          <p:cNvPr id="3" name="шум города">
            <a:hlinkClick r:id="" action="ppaction://media"/>
            <a:extLst>
              <a:ext uri="{FF2B5EF4-FFF2-40B4-BE49-F238E27FC236}">
                <a16:creationId xmlns:a16="http://schemas.microsoft.com/office/drawing/2014/main" xmlns="" id="{4A8CFFB3-8E7C-CBC1-6A5F-EAC22D7EF311}"/>
              </a:ext>
            </a:extLst>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24987097" y="6173019"/>
            <a:ext cx="609600" cy="609600"/>
          </a:xfrm>
          <a:prstGeom prst="rect">
            <a:avLst/>
          </a:prstGeom>
        </p:spPr>
      </p:pic>
    </p:spTree>
    <p:extLst>
      <p:ext uri="{BB962C8B-B14F-4D97-AF65-F5344CB8AC3E}">
        <p14:creationId xmlns:p14="http://schemas.microsoft.com/office/powerpoint/2010/main" xmlns="" val="25600227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7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438400" y="3005490"/>
            <a:ext cx="20250150" cy="4524315"/>
          </a:xfrm>
          <a:prstGeom prst="rect">
            <a:avLst/>
          </a:prstGeom>
          <a:ln>
            <a:solidFill>
              <a:schemeClr val="accent2">
                <a:lumMod val="75000"/>
              </a:schemeClr>
            </a:solidFill>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Меня </a:t>
            </a:r>
            <a:r>
              <a:rPr kumimoji="0" lang="ru-RU" sz="96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ru-RU" sz="9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ленинградит</a:t>
            </a:r>
            <a:r>
              <a:rPr kumimoji="0" lang="ru-RU" sz="9600" b="0" i="0" u="none" strike="noStrike" cap="none" normalizeH="0" baseline="0" dirty="0">
                <a:ln>
                  <a:noFill/>
                </a:ln>
                <a:solidFill>
                  <a:schemeClr val="tx1"/>
                </a:solidFill>
                <a:effectLst/>
                <a:latin typeface="Calibri"/>
                <a:ea typeface="Calibri" pitchFamily="34" charset="0"/>
                <a:cs typeface="Times New Roman" pitchFamily="18" charset="0"/>
              </a:rPr>
              <a:t>»</a:t>
            </a:r>
            <a:endParaRPr kumimoji="0" lang="ru-RU" sz="9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6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ru-RU" sz="9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Энергии одного человека хватило бы, чтобы осветить весь наш город</a:t>
            </a:r>
            <a:r>
              <a:rPr kumimoji="0" lang="ru-RU" sz="9600" b="0" i="0" u="none" strike="noStrike" cap="none" normalizeH="0" baseline="0" dirty="0">
                <a:ln>
                  <a:noFill/>
                </a:ln>
                <a:solidFill>
                  <a:schemeClr val="tx1"/>
                </a:solidFill>
                <a:effectLst/>
                <a:latin typeface="Calibri"/>
                <a:ea typeface="Calibri" pitchFamily="34" charset="0"/>
                <a:cs typeface="Times New Roman" pitchFamily="18" charset="0"/>
              </a:rPr>
              <a:t>»</a:t>
            </a:r>
            <a:endParaRPr kumimoji="0" lang="ru-RU" sz="9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White">
  <a:themeElements>
    <a:clrScheme name="Radiance - base color">
      <a:dk1>
        <a:srgbClr val="2F313F"/>
      </a:dk1>
      <a:lt1>
        <a:srgbClr val="FFFFFF"/>
      </a:lt1>
      <a:dk2>
        <a:srgbClr val="454752"/>
      </a:dk2>
      <a:lt2>
        <a:srgbClr val="646779"/>
      </a:lt2>
      <a:accent1>
        <a:srgbClr val="635ED6"/>
      </a:accent1>
      <a:accent2>
        <a:srgbClr val="5E9EEE"/>
      </a:accent2>
      <a:accent3>
        <a:srgbClr val="635ED5"/>
      </a:accent3>
      <a:accent4>
        <a:srgbClr val="5E9EEF"/>
      </a:accent4>
      <a:accent5>
        <a:srgbClr val="D3DBE4"/>
      </a:accent5>
      <a:accent6>
        <a:srgbClr val="EDF4FD"/>
      </a:accent6>
      <a:hlink>
        <a:srgbClr val="635ED5"/>
      </a:hlink>
      <a:folHlink>
        <a:srgbClr val="5E9DEE"/>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635</TotalTime>
  <Words>578</Words>
  <Application>Microsoft Office PowerPoint</Application>
  <PresentationFormat>Произвольный</PresentationFormat>
  <Paragraphs>105</Paragraphs>
  <Slides>20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White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Пользователь Windows</cp:lastModifiedBy>
  <cp:revision>22</cp:revision>
  <dcterms:modified xsi:type="dcterms:W3CDTF">2023-03-12T18:06:13Z</dcterms:modified>
</cp:coreProperties>
</file>