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59857-6579-44CC-BB1C-09FD780AF08F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FC20A-D26F-48BD-BD6C-9036D354B3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FC20A-D26F-48BD-BD6C-9036D354B31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FC20A-D26F-48BD-BD6C-9036D354B31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FC20A-D26F-48BD-BD6C-9036D354B31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910696" cy="18048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Script" pitchFamily="66" charset="0"/>
              </a:rPr>
              <a:t>Внеклассное мероприятие на тему «Байкал»</a:t>
            </a:r>
            <a:endParaRPr lang="ru-RU" b="1" dirty="0">
              <a:latin typeface="Segoe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7488832" cy="2016224"/>
          </a:xfrm>
        </p:spPr>
        <p:txBody>
          <a:bodyPr/>
          <a:lstStyle/>
          <a:p>
            <a:r>
              <a:rPr lang="ru-RU" b="1" dirty="0" smtClean="0">
                <a:latin typeface="Segoe Script" pitchFamily="66" charset="0"/>
              </a:rPr>
              <a:t>Подготовила: учитель географии и биологии МБОУ СОШ с. Красное </a:t>
            </a:r>
          </a:p>
          <a:p>
            <a:r>
              <a:rPr lang="ru-RU" b="1" dirty="0" smtClean="0">
                <a:latin typeface="Segoe Script" pitchFamily="66" charset="0"/>
              </a:rPr>
              <a:t>Шуринова Людмила  Владимировна</a:t>
            </a:r>
            <a:endParaRPr lang="ru-RU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Тайна №1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71" r="15756"/>
          <a:stretch>
            <a:fillRect/>
          </a:stretch>
        </p:blipFill>
        <p:spPr bwMode="auto">
          <a:xfrm>
            <a:off x="5148064" y="836712"/>
            <a:ext cx="3240360" cy="29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Дельта Селенги и залив Провал. Снимок из космоса.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5616" y="1505474"/>
            <a:ext cx="3960440" cy="45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1862 года произошла байкальская катастрофа. После сильного землетрясения силой 10 баллов большой участок суши в районе дельты реки Селенга провалился и очутился под водами Байкала. Залив назван Провалом. Более 1300 жителей потопленных улусов (селений) остались в январские холода без крова над головой, домашнего имущества и скота. Это была большая беда. Человеческих жертв было немного.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Тайна №2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914360" cy="23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403648" y="3191544"/>
            <a:ext cx="7200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Уникальна байкальская вода тем, что она пресная,  чистая и прозрачная. В ней много кислорода. Считается, что основными  поставщиками кислорода  являются водоросли.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самом поверхностном слое воды кислород частич­но поступает из воздуха.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большие глубины озера – при перемешивании воды ветром и течениями.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Байкальская вода уникальна и по химическому составу. В ней содержится около 40 элементов и других веществ.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вкус байкальская вода приятная и мягкая, не имеет запаха. Она – эталон безопасной и полезной для здоровья воды.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Тайна №3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0"/>
            <a:ext cx="3432708" cy="222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99592" y="2367458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Байкальскую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эпишуру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называют чудом Байкала. Большую часть года основная масса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эпишуры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находится в верхнем слое воды, где её численность составляет от 3000 до 45 000 экземпляров в 1 м3. В холодное время года она составляет более 90% от числа всех планктонных животных.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рачок размером,  равным манной крупинке, с помощью ротового аппарата, отфильтровывая воду, поедает мельчайшие водоросли и бактерии, а чистые потоки воды через жабры возвращает обратно в озеро. Поэтому его называют чудом Байкала.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GFriquerC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год армада рачков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эпишура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способна трижды очистить верхний слой воды на глубине 50 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Эпишура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потребляет основную массу байкальских водорослей и является главным источником питания голомянки, омуля, бычков и других рыб.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Тайна №4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2127019" cy="15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187624" y="1956361"/>
            <a:ext cx="76328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достигает в длину 20 см. Розовато-белое тело голомянки полупрозрачно оттого, что почти полностью состоит из жира. Интересно, что сквозь тело голомянки можно читать книгу или газету.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Голомянка – очень красивая рыба. Её поверхность отливает всеми цветами радуги, глаза имеют ярко-оранжевый ободок, а грудные плавники, закрывающие половину тела, совершенно прозрачны. Рот голомянки довольно больших размеров, открытая пасть раза в полтора превосходит ширину тела.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Интересно, что голомянка не откладывает икры, а рождает живых детёнышей, которые появляются у неё весной и летом.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Геошанс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Карточка №2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Байкальский, Селенга,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Бабушка, Покойники,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Баргузин,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Ушканьи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Внучка, Святой Нос,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Хамар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Дабан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Ангара, Круглый,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Шаманка, Приморский,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Долгий,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Песчанная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Провал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Геошанс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" y="1484783"/>
          <a:ext cx="9144000" cy="449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30"/>
                <a:gridCol w="1728192"/>
                <a:gridCol w="1634478"/>
                <a:gridCol w="1821906"/>
                <a:gridCol w="1835694"/>
              </a:tblGrid>
              <a:tr h="100811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Хребты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Реки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 Острова 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Заливы, бухты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Полуострова, мысы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4089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Байкальский, 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Селенга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Ольхон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Бабушка</a:t>
                      </a:r>
                      <a:endParaRPr lang="ru-RU" sz="2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Покойники</a:t>
                      </a:r>
                      <a:endParaRPr lang="ru-RU" sz="2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4089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Баргузинский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Баргузин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Ушканьи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Внучка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Святой Нос</a:t>
                      </a:r>
                      <a:endParaRPr lang="ru-RU" sz="2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6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Calibri"/>
                          <a:cs typeface="Times New Roman"/>
                        </a:rPr>
                        <a:t>Хамар – Дабан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Ангара</a:t>
                      </a:r>
                      <a:endParaRPr lang="ru-RU" sz="2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Круглый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Ая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Шаманка</a:t>
                      </a:r>
                      <a:endParaRPr lang="ru-RU" sz="2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4089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Приморский</a:t>
                      </a:r>
                      <a:endParaRPr lang="ru-RU" sz="2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Сарма</a:t>
                      </a:r>
                      <a:endParaRPr lang="ru-RU" sz="2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Долгий</a:t>
                      </a:r>
                      <a:endParaRPr lang="ru-RU" sz="2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Песчанная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162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Провал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881" t="3770" r="589" b="6231"/>
          <a:stretch>
            <a:fillRect/>
          </a:stretch>
        </p:blipFill>
        <p:spPr bwMode="auto">
          <a:xfrm>
            <a:off x="1043608" y="404664"/>
            <a:ext cx="6622891" cy="53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 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Этап  «Картограф»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www.freeworldmaps.net/russia/baikal/lake-baikal-outline-map.jpg"/>
          <p:cNvPicPr>
            <a:picLocks noGrp="1"/>
          </p:cNvPicPr>
          <p:nvPr>
            <p:ph idx="1"/>
          </p:nvPr>
        </p:nvPicPr>
        <p:blipFill>
          <a:blip r:embed="rId2" cstate="print"/>
          <a:srcRect l="962" t="2007" r="2993" b="6386"/>
          <a:stretch>
            <a:fillRect/>
          </a:stretch>
        </p:blipFill>
        <p:spPr bwMode="auto">
          <a:xfrm>
            <a:off x="1619672" y="980728"/>
            <a:ext cx="6232247" cy="50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9952" y="3068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Ангара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Иркутск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2292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Селенга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Улан - Удэ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97000" y="0"/>
            <a:ext cx="7747000" cy="1417638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Этап  «Кейс- письмо»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59039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dirty="0" smtClean="0"/>
              <a:t>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 расположен в центре Азии, на юге Западной Сибири</a:t>
            </a: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между Иркутской областью и Республикой Бурятии. Протяженность Байкала с юго-запада на северо-восток -636 км.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Считается, что озеро Байкал - самое древнее озеро на Земле. Некоторые учёные утверждают, что ему около 20-25 миллионов лет.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ещё это самое глубокое озеро в мире (1470м).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Общая площадь Байкала - около 31 500 тысяч квадратных километров. Она равна площади отдельного государства, например, Бельгии со всеми ее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городами. Байкал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 всех сторон окружен горами и горными хребтами.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западной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стороне Байкала  расположен Байкальский хребет, на северной стороне переходит в Приморский хребет.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Восточный берег с юга окружен хребтом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Хамар-Дабан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который отходит от Саянских гор. А вдоль северной части тянется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хребет, вершины которого достигают 2300-2600 м. На Байкале много островов, мысов, а крупнейший полуостров - это Святой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Нос.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средней части озера Байкал  находится самый крупный остров - Ярки.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Байкальская вода пресная, чистая и прозрачная. Весной можно увидеть даже то, что находится на глубине 40 метров. Это объясняется тем, что вода по своему составу близка к дистиллированной (самой очищенной). Когда-то вода из озера Байкал считалась целебной.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Одна из особенностей озера - необычайное разнообразие животного и растительного мира окружающей природы. Множество обитающих в озере животных и растений являются эндемиками.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Байкале обитают 52 вида рыб, из них 27 видов рыб Байкала нигде более не встречаются. Самый известный представитель семейства лососевых - байкальский омуль.  В озере встречаются сиг, хариус, осетр, плотва, карась, окунь, щука и налим. </a:t>
            </a:r>
            <a:r>
              <a:rPr lang="ru-RU" sz="15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свои размеры байкальский осетр  получил название «королевская».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островах Байкала гнездятся чайки, гоголи, скопы,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орланы-белохвосты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На каменистых берегах можно увидеть лёжки байкальской нерпы - типично морского и единственного млекопитающего, которое обитает в озере. А в горной тайге Прибайкалья встречается самый маленький олень - кабарга.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« Кейс- письмо»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7962088" cy="4907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Правильные  ответы: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Байкал расположен на юге Восточной Сибири.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2.Глубина озера Байкал -1637м.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 западной стороне Байкала  расположен Приморский хребет, на северной стороне переходит в Байкальский хребет.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Самый крупный остров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Ольхон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5.Байкальский осетр  получил название «царская».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 «Правильная цифра»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Протяженность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Байкала с юго-запада на северо-восток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Некоторые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учёные утверждают, что ему около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увидеть даже то, что находится на глубине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метров.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вдоль северной части тянется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хребет, вершины которого достигают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Байкала – около………..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тысяч квадратных километров.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Байкале обитают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 рыб, из них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 рыб Байкала нигде более не встречаются.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 «Правильная цифра»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Протяженность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Байкала с юго-запада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северо-восток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Некоторые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учёные утверждают, что 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20-25 миллионов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увидеть даже то, что находится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глубине 40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метров.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вдоль северной части тянется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хребет, вершины которого достигают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2300-2600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Байкала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тысяч квадратных километров.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Байкале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рыб, из них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 Байкала нигде более не встречаются.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Угадайка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25538"/>
            <a:ext cx="8641655" cy="5543822"/>
          </a:xfrm>
        </p:spPr>
        <p:txBody>
          <a:bodyPr>
            <a:normAutofit fontScale="62500" lnSpcReduction="20000"/>
          </a:bodyPr>
          <a:lstStyle/>
          <a:p>
            <a:pPr marL="596646" lvl="0" indent="-51435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Сколько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рек впадает в озеро Байкал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96646" lvl="0" indent="-514350">
              <a:buNone/>
            </a:pP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около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550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Самая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крупная река, впадающая в озеро Байкал ?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Селенга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Какая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река, вытекает из озера Байкал?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Ангара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Что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сарма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ураганный ветер, дующий с </a:t>
            </a:r>
            <a:r>
              <a:rPr lang="ru-RU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востока с гор поперек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озера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 Что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такое баргузин?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восточный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 Как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буряты называют озеро Байкал и что означает данное название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Байгал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далай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и означает  «Байкал – море»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7. Кто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первым и когда  вышел к берегам Байкала ?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Курбат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Иванов, 1643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8. Какой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климат на территории озера?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умеренный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резко – 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континентальный</a:t>
            </a:r>
            <a:endParaRPr lang="ru-RU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« Тайны озера»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знаете про залив Провал?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Объясните, в чем уникальность воды озера Байкал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рачок называют чудом Байкала и почему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Голомянка среди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эндемичных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рыб вызывает наибольший интерес. Поясните, чем интересна эта рыба?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869</Words>
  <Application>Microsoft Office PowerPoint</Application>
  <PresentationFormat>Экран (4:3)</PresentationFormat>
  <Paragraphs>106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Внеклассное мероприятие на тему «Байкал»</vt:lpstr>
      <vt:lpstr>Слайд 2</vt:lpstr>
      <vt:lpstr> Этап  «Картограф» </vt:lpstr>
      <vt:lpstr>Этап  «Кейс- письмо» </vt:lpstr>
      <vt:lpstr>Этап « Кейс- письмо»</vt:lpstr>
      <vt:lpstr>Этап  «Правильная цифра» </vt:lpstr>
      <vt:lpstr>Этап  «Правильная цифра» </vt:lpstr>
      <vt:lpstr>Этап «Угадайка»</vt:lpstr>
      <vt:lpstr>Этап « Тайны озера»</vt:lpstr>
      <vt:lpstr>Тайна №1</vt:lpstr>
      <vt:lpstr>Тайна №2</vt:lpstr>
      <vt:lpstr>Тайна №3</vt:lpstr>
      <vt:lpstr>Тайна №4</vt:lpstr>
      <vt:lpstr>Этап «Геошанс»</vt:lpstr>
      <vt:lpstr>Этап «Геошанс»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на тему «Байкал»</dc:title>
  <dc:creator>1</dc:creator>
  <cp:lastModifiedBy>1</cp:lastModifiedBy>
  <cp:revision>18</cp:revision>
  <dcterms:created xsi:type="dcterms:W3CDTF">2022-02-23T13:57:23Z</dcterms:created>
  <dcterms:modified xsi:type="dcterms:W3CDTF">2022-02-23T15:43:17Z</dcterms:modified>
</cp:coreProperties>
</file>