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85" r:id="rId2"/>
    <p:sldId id="278" r:id="rId3"/>
    <p:sldId id="276" r:id="rId4"/>
    <p:sldId id="272" r:id="rId5"/>
    <p:sldId id="279" r:id="rId6"/>
    <p:sldId id="282" r:id="rId7"/>
    <p:sldId id="280" r:id="rId8"/>
    <p:sldId id="258" r:id="rId9"/>
    <p:sldId id="281" r:id="rId10"/>
    <p:sldId id="283" r:id="rId11"/>
    <p:sldId id="270" r:id="rId12"/>
    <p:sldId id="284" r:id="rId13"/>
    <p:sldId id="271" r:id="rId14"/>
    <p:sldId id="269" r:id="rId15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176" y="-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29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06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9691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12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608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13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81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8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64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64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0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31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54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1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0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36CC5-EC67-44B0-B7D7-65E16C3634D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33D42-C960-419C-8A0F-94550CEB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0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1143000"/>
            <a:ext cx="7114032" cy="2093976"/>
          </a:xfrm>
        </p:spPr>
        <p:txBody>
          <a:bodyPr/>
          <a:lstStyle/>
          <a:p>
            <a:r>
              <a:rPr lang="ru-RU" dirty="0" smtClean="0"/>
              <a:t>« Звуки [г], [</a:t>
            </a:r>
            <a:r>
              <a:rPr lang="ru-RU" dirty="0" err="1" smtClean="0"/>
              <a:t>г</a:t>
            </a:r>
            <a:r>
              <a:rPr lang="ru-RU" dirty="0" smtClean="0"/>
              <a:t>’],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 smtClean="0"/>
              <a:t>Буквы </a:t>
            </a:r>
            <a:r>
              <a:rPr lang="ru-RU" dirty="0" err="1" smtClean="0"/>
              <a:t>Гг</a:t>
            </a:r>
            <a:r>
              <a:rPr lang="ru-RU" dirty="0" smtClean="0"/>
              <a:t>»..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7720" y="4050835"/>
            <a:ext cx="3264408" cy="1755605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В</a:t>
            </a:r>
            <a:r>
              <a:rPr lang="ru-RU" sz="1900" b="1" i="1" dirty="0" smtClean="0">
                <a:solidFill>
                  <a:srgbClr val="002060"/>
                </a:solidFill>
              </a:rPr>
              <a:t>ыполнила: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Верендякина</a:t>
            </a:r>
            <a:r>
              <a:rPr lang="ru-RU" sz="1900" b="1" i="1" dirty="0" smtClean="0">
                <a:solidFill>
                  <a:srgbClr val="002060"/>
                </a:solidFill>
              </a:rPr>
              <a:t> В.С.</a:t>
            </a:r>
            <a:endParaRPr lang="ru-RU" sz="1900" dirty="0" smtClean="0">
              <a:solidFill>
                <a:srgbClr val="002060"/>
              </a:solidFill>
            </a:endParaRP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Учитель начальных классов</a:t>
            </a:r>
            <a:endParaRPr lang="ru-RU" sz="1900" dirty="0" smtClean="0">
              <a:solidFill>
                <a:srgbClr val="002060"/>
              </a:solidFill>
            </a:endParaRP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Первая квалификационная </a:t>
            </a:r>
            <a:r>
              <a:rPr lang="ru-RU" sz="1900" b="1" i="1" dirty="0" smtClean="0">
                <a:solidFill>
                  <a:srgbClr val="002060"/>
                </a:solidFill>
              </a:rPr>
              <a:t>категория</a:t>
            </a: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МОБУ»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Ичалковская</a:t>
            </a:r>
            <a:r>
              <a:rPr lang="ru-RU" sz="1900" b="1" i="1" dirty="0" smtClean="0">
                <a:solidFill>
                  <a:srgbClr val="002060"/>
                </a:solidFill>
              </a:rPr>
              <a:t> СОШ»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22_children-autumn-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6817611"/>
          </a:xfrm>
          <a:prstGeom prst="rect">
            <a:avLst/>
          </a:prstGeom>
          <a:noFill/>
        </p:spPr>
      </p:pic>
      <p:pic>
        <p:nvPicPr>
          <p:cNvPr id="1032" name="Picture 8" descr="http://piramida-ds.ru/wa-data/public/shop/products/13/41/4113/images/2470/2470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702" y="4092575"/>
            <a:ext cx="2137054" cy="243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duyt.ru/forum/imgs/560481e10e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9581" y="466725"/>
            <a:ext cx="8986838" cy="82708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dirty="0" smtClean="0"/>
              <a:t>Белый гриб(боровик)-</a:t>
            </a:r>
          </a:p>
          <a:p>
            <a:pPr algn="ctr"/>
            <a:r>
              <a:rPr lang="ru-RU" sz="2000" dirty="0" smtClean="0"/>
              <a:t>боровиками их зовут так как они любят расти в сосновых и еловых лесах.</a:t>
            </a:r>
            <a:endParaRPr lang="ru-RU" sz="2000" dirty="0"/>
          </a:p>
        </p:txBody>
      </p:sp>
      <p:pic>
        <p:nvPicPr>
          <p:cNvPr id="1030" name="Picture 6" descr="https://im0-tub-ru.yandex.net/i?id=ce7850e7a5fcd1c87a01a7d10afa0273&amp;n=33&amp;h=225&amp;w=25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85" y="1502483"/>
            <a:ext cx="4792358" cy="4668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512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3-tub-ru.yandex.net/i?id=122184646-3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47" y="341740"/>
            <a:ext cx="270869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4-tub-ru.yandex.net/i?id=47202476-22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003" y="3643290"/>
            <a:ext cx="2762854" cy="310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im0-tub-ru.yandex.net/i?id=ce7850e7a5fcd1c87a01a7d10afa0273&amp;n=33&amp;h=225&amp;w=2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7" y="0"/>
            <a:ext cx="4177853" cy="406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duyt.ru/forum/imgs/560481e10e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2104" y="630936"/>
            <a:ext cx="8348472" cy="2816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accent1">
                    <a:lumMod val="75000"/>
                  </a:schemeClr>
                </a:solidFill>
              </a:rPr>
              <a:t>П  Р  М  Н</a:t>
            </a:r>
            <a:r>
              <a:rPr lang="en-US" dirty="0" smtClean="0"/>
              <a:t> р м 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042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duyt.ru/forum/imgs/560481e10e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1145" y="3694176"/>
            <a:ext cx="63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кончился урок,                                                                                         Снова прозвенел звонок,                                                                                   Отдыхать мы можем смело,                                                                                                   А потом опять за дело!</a:t>
            </a:r>
            <a:endParaRPr lang="ru-RU" sz="3600" i="1" dirty="0">
              <a:solidFill>
                <a:srgbClr val="00B0F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597408" y="499969"/>
            <a:ext cx="8132064" cy="2042132"/>
          </a:xfrm>
        </p:spPr>
        <p:txBody>
          <a:bodyPr/>
          <a:lstStyle/>
          <a:p>
            <a:r>
              <a:rPr lang="ru-RU" sz="9600" dirty="0" smtClean="0">
                <a:solidFill>
                  <a:srgbClr val="0070C0"/>
                </a:solidFill>
              </a:rPr>
              <a:t>П</a:t>
            </a:r>
            <a:r>
              <a:rPr lang="ru-RU" sz="9600" dirty="0" smtClean="0">
                <a:solidFill>
                  <a:srgbClr val="FF0000"/>
                </a:solidFill>
              </a:rPr>
              <a:t>Е</a:t>
            </a:r>
            <a:r>
              <a:rPr lang="ru-RU" sz="9600" dirty="0" smtClean="0">
                <a:solidFill>
                  <a:srgbClr val="0070C0"/>
                </a:solidFill>
              </a:rPr>
              <a:t>Р</a:t>
            </a:r>
            <a:r>
              <a:rPr lang="ru-RU" sz="9600" dirty="0" smtClean="0">
                <a:solidFill>
                  <a:srgbClr val="FF0000"/>
                </a:solidFill>
              </a:rPr>
              <a:t>Е</a:t>
            </a:r>
            <a:r>
              <a:rPr lang="ru-RU" sz="9600" dirty="0" smtClean="0">
                <a:solidFill>
                  <a:srgbClr val="0070C0"/>
                </a:solidFill>
              </a:rPr>
              <a:t>М</a:t>
            </a:r>
            <a:r>
              <a:rPr lang="ru-RU" sz="9600" dirty="0" smtClean="0">
                <a:solidFill>
                  <a:srgbClr val="FF0000"/>
                </a:solidFill>
              </a:rPr>
              <a:t>Е</a:t>
            </a:r>
            <a:r>
              <a:rPr lang="ru-RU" sz="9600" dirty="0" smtClean="0">
                <a:solidFill>
                  <a:srgbClr val="0070C0"/>
                </a:solidFill>
              </a:rPr>
              <a:t>Н</a:t>
            </a:r>
            <a:r>
              <a:rPr lang="ru-RU" sz="9600" dirty="0" smtClean="0">
                <a:solidFill>
                  <a:srgbClr val="FF0000"/>
                </a:solidFill>
              </a:rPr>
              <a:t>А</a:t>
            </a:r>
            <a:r>
              <a:rPr lang="ru-RU" sz="9600" dirty="0" smtClean="0"/>
              <a:t>   </a:t>
            </a:r>
            <a:endParaRPr lang="ru-RU" sz="9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38399" y="-262019"/>
            <a:ext cx="1085089" cy="1298339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                   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37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09538"/>
            <a:ext cx="6372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 sz="800"/>
          </a:p>
          <a:p>
            <a:endParaRPr lang="ru-RU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34" y="137710"/>
            <a:ext cx="916477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442906" y="1582738"/>
            <a:ext cx="28084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i="1" dirty="0">
                <a:cs typeface="Times New Roman" pitchFamily="18" charset="0"/>
              </a:rPr>
              <a:t>Посмотрите все </a:t>
            </a:r>
          </a:p>
          <a:p>
            <a:r>
              <a:rPr lang="ru-RU" b="1" i="1" dirty="0">
                <a:cs typeface="Times New Roman" pitchFamily="18" charset="0"/>
              </a:rPr>
              <a:t>               на   меня!</a:t>
            </a:r>
            <a:br>
              <a:rPr lang="ru-RU" b="1" i="1" dirty="0">
                <a:cs typeface="Times New Roman" pitchFamily="18" charset="0"/>
              </a:rPr>
            </a:br>
            <a:r>
              <a:rPr lang="ru-RU" b="1" i="1" dirty="0">
                <a:cs typeface="Times New Roman" pitchFamily="18" charset="0"/>
              </a:rPr>
              <a:t>Сегодня   </a:t>
            </a:r>
          </a:p>
          <a:p>
            <a:r>
              <a:rPr lang="ru-RU" b="1" i="1" dirty="0">
                <a:cs typeface="Times New Roman" pitchFamily="18" charset="0"/>
              </a:rPr>
              <a:t>       экскурсоводом  </a:t>
            </a:r>
          </a:p>
          <a:p>
            <a:r>
              <a:rPr lang="ru-RU" b="1" i="1" dirty="0">
                <a:cs typeface="Times New Roman" pitchFamily="18" charset="0"/>
              </a:rPr>
              <a:t>          работаю я.</a:t>
            </a:r>
            <a:br>
              <a:rPr lang="ru-RU" b="1" i="1" dirty="0">
                <a:cs typeface="Times New Roman" pitchFamily="18" charset="0"/>
              </a:rPr>
            </a:br>
            <a:r>
              <a:rPr lang="ru-RU" b="1" i="1" dirty="0">
                <a:cs typeface="Times New Roman" pitchFamily="18" charset="0"/>
              </a:rPr>
              <a:t>Не теряя </a:t>
            </a:r>
          </a:p>
          <a:p>
            <a:r>
              <a:rPr lang="ru-RU" b="1" i="1" dirty="0">
                <a:cs typeface="Times New Roman" pitchFamily="18" charset="0"/>
              </a:rPr>
              <a:t>                ни минутки,</a:t>
            </a:r>
            <a:br>
              <a:rPr lang="ru-RU" b="1" i="1" dirty="0">
                <a:cs typeface="Times New Roman" pitchFamily="18" charset="0"/>
              </a:rPr>
            </a:br>
            <a:r>
              <a:rPr lang="ru-RU" b="1" i="1" dirty="0">
                <a:cs typeface="Times New Roman" pitchFamily="18" charset="0"/>
              </a:rPr>
              <a:t>Приглашаю вас я </a:t>
            </a:r>
          </a:p>
          <a:p>
            <a:r>
              <a:rPr lang="ru-RU" b="1" i="1" dirty="0">
                <a:cs typeface="Times New Roman" pitchFamily="18" charset="0"/>
              </a:rPr>
              <a:t>                        в путь!</a:t>
            </a:r>
            <a:br>
              <a:rPr lang="ru-RU" b="1" i="1" dirty="0">
                <a:cs typeface="Times New Roman" pitchFamily="18" charset="0"/>
              </a:rPr>
            </a:br>
            <a:r>
              <a:rPr lang="ru-RU" b="1" i="1" dirty="0">
                <a:cs typeface="Times New Roman" pitchFamily="18" charset="0"/>
              </a:rPr>
              <a:t>Взять все знания</a:t>
            </a:r>
          </a:p>
          <a:p>
            <a:r>
              <a:rPr lang="ru-RU" b="1" i="1" dirty="0">
                <a:cs typeface="Times New Roman" pitchFamily="18" charset="0"/>
              </a:rPr>
              <a:t>            в дорогу!</a:t>
            </a:r>
            <a:br>
              <a:rPr lang="ru-RU" b="1" i="1" dirty="0">
                <a:cs typeface="Times New Roman" pitchFamily="18" charset="0"/>
              </a:rPr>
            </a:br>
            <a:r>
              <a:rPr lang="ru-RU" b="1" i="1" dirty="0">
                <a:cs typeface="Times New Roman" pitchFamily="18" charset="0"/>
              </a:rPr>
              <a:t>И улыбку </a:t>
            </a:r>
          </a:p>
          <a:p>
            <a:r>
              <a:rPr lang="ru-RU" b="1" i="1" dirty="0">
                <a:cs typeface="Times New Roman" pitchFamily="18" charset="0"/>
              </a:rPr>
              <a:t>                не забудь!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laycast.ru/uploads/2018/10/11/259600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4" y="109727"/>
            <a:ext cx="9796146" cy="667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22_children-autumn-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6817611"/>
          </a:xfrm>
          <a:prstGeom prst="rect">
            <a:avLst/>
          </a:prstGeom>
          <a:noFill/>
        </p:spPr>
      </p:pic>
      <p:pic>
        <p:nvPicPr>
          <p:cNvPr id="1032" name="Picture 8" descr="http://piramida-ds.ru/wa-data/public/shop/products/13/41/4113/images/2470/2470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702" y="4092575"/>
            <a:ext cx="2137054" cy="243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0800000">
            <a:off x="2713343" y="5060340"/>
            <a:ext cx="2399110" cy="14287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2708672" y="5072063"/>
            <a:ext cx="2399109" cy="14287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6079" y="5072063"/>
            <a:ext cx="1702594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53838" y="5060340"/>
            <a:ext cx="1702594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Минус 8"/>
          <p:cNvSpPr/>
          <p:nvPr/>
        </p:nvSpPr>
        <p:spPr>
          <a:xfrm rot="18307986">
            <a:off x="3737952" y="3741737"/>
            <a:ext cx="1143000" cy="6191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56D9C-4139-4B64-BA14-8288A14BFA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" name="Picture 4" descr="https://i.pinimg.com/736x/a2/48/de/a248de396cb7d4b1eec9c8984a4802d4--lars-j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920" y="376745"/>
            <a:ext cx="3227832" cy="37563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laycast.ru/uploads/2018/10/11/259600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4" y="109727"/>
            <a:ext cx="9796146" cy="6674993"/>
          </a:xfrm>
          <a:prstGeom prst="rect">
            <a:avLst/>
          </a:prstGeom>
          <a:noFill/>
        </p:spPr>
      </p:pic>
      <p:pic>
        <p:nvPicPr>
          <p:cNvPr id="3" name="Picture 8" descr="http://piramida-ds.ru/wa-data/public/shop/products/13/41/4113/images/2470/2470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425" y="3682267"/>
            <a:ext cx="2137054" cy="243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2708656" y="5143512"/>
            <a:ext cx="2399109" cy="14287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5185172" y="5143500"/>
            <a:ext cx="2399109" cy="14287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2708656" y="5143512"/>
            <a:ext cx="2399109" cy="14287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5185172" y="5143500"/>
            <a:ext cx="2399109" cy="14287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Минус 14"/>
          <p:cNvSpPr/>
          <p:nvPr/>
        </p:nvSpPr>
        <p:spPr>
          <a:xfrm rot="16200000">
            <a:off x="3613547" y="5262563"/>
            <a:ext cx="3143250" cy="6191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Минус 15"/>
          <p:cNvSpPr/>
          <p:nvPr/>
        </p:nvSpPr>
        <p:spPr>
          <a:xfrm rot="17881973">
            <a:off x="5769703" y="3501033"/>
            <a:ext cx="1357313" cy="8512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 descr="D:\Ира\картинки\Грибы\iCAYJ9JV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5277" y="626917"/>
            <a:ext cx="3849582" cy="2456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006051" y="5143512"/>
            <a:ext cx="1702594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56D9C-4139-4B64-BA14-8288A14BFA8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Объект 10" descr="https://im2-tub-ru.yandex.net/i?id=ecd48dcd2833a0d5353375a842cc67ce&amp;n=33&amp;h=215&amp;w=23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93" y="389393"/>
            <a:ext cx="2795587" cy="253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C964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duyt.ru/forum/imgs/560481e10e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uragan17.com.ua/images/stories/produsts/pechnoe/181220.jpeg"/>
          <p:cNvPicPr>
            <a:picLocks noGrp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9" t="14178" r="5676" b="24095"/>
          <a:stretch/>
        </p:blipFill>
        <p:spPr bwMode="auto">
          <a:xfrm>
            <a:off x="3878816" y="808892"/>
            <a:ext cx="3108138" cy="36039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90955" y="1148862"/>
            <a:ext cx="3174902" cy="3566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0" dirty="0" smtClean="0">
                <a:solidFill>
                  <a:srgbClr val="0070C0"/>
                </a:solidFill>
                <a:latin typeface="Cambria" pitchFamily="18" charset="0"/>
              </a:rPr>
              <a:t>Г</a:t>
            </a:r>
            <a:r>
              <a:rPr lang="ru-RU" sz="15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5000" dirty="0" err="1" smtClean="0">
                <a:solidFill>
                  <a:srgbClr val="00B050"/>
                </a:solidFill>
                <a:latin typeface="Monotype Corsiva" pitchFamily="66" charset="0"/>
              </a:rPr>
              <a:t>г</a:t>
            </a:r>
            <a:endParaRPr lang="ru-RU" sz="15000" dirty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sz="27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890953" y="3282460"/>
            <a:ext cx="1137139" cy="691661"/>
          </a:xfrm>
          <a:prstGeom prst="rt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2150329" y="3316993"/>
            <a:ext cx="1132132" cy="692300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="" xmlns:p14="http://schemas.microsoft.com/office/powerpoint/2010/main" val="3009397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922" y="357167"/>
            <a:ext cx="3173009" cy="2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177" y="2143117"/>
            <a:ext cx="3173009" cy="2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259" y="4143381"/>
            <a:ext cx="3173009" cy="2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30" y="3929067"/>
            <a:ext cx="3173009" cy="2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4" y="500043"/>
            <a:ext cx="3173009" cy="2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15615" y="214291"/>
            <a:ext cx="109517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</a:t>
            </a:r>
            <a:endParaRPr lang="ru-RU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7344" y="3857629"/>
            <a:ext cx="109517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</a:t>
            </a:r>
            <a:endParaRPr lang="ru-RU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1262" y="2000241"/>
            <a:ext cx="109517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</a:t>
            </a:r>
            <a:endParaRPr lang="ru-RU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3007" y="3786191"/>
            <a:ext cx="114967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</a:t>
            </a:r>
            <a:endParaRPr lang="ru-RU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6908" y="357167"/>
            <a:ext cx="113428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</a:t>
            </a:r>
            <a:endParaRPr lang="ru-RU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56D9C-4139-4B64-BA14-8288A14BFA8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Грань">
  <a:themeElements>
    <a:clrScheme name="Другая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70C0"/>
      </a:accent1>
      <a:accent2>
        <a:srgbClr val="0070C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70C0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84</Words>
  <Application>Microsoft Office PowerPoint</Application>
  <PresentationFormat>Лист A4 (210x297 мм)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« Звуки [г], [г’],  Буквы Гг»..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ПЕРЕМЕНА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сервис</dc:creator>
  <cp:lastModifiedBy>123</cp:lastModifiedBy>
  <cp:revision>76</cp:revision>
  <dcterms:created xsi:type="dcterms:W3CDTF">2016-11-08T10:14:58Z</dcterms:created>
  <dcterms:modified xsi:type="dcterms:W3CDTF">2021-03-22T14:33:23Z</dcterms:modified>
</cp:coreProperties>
</file>