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22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35151-A37D-4AE8-83C8-65F1CBA0D80F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7C17A33-8BB5-43E5-8D8F-315999FC98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737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35151-A37D-4AE8-83C8-65F1CBA0D80F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7C17A33-8BB5-43E5-8D8F-315999FC98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812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35151-A37D-4AE8-83C8-65F1CBA0D80F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7C17A33-8BB5-43E5-8D8F-315999FC98B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884422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35151-A37D-4AE8-83C8-65F1CBA0D80F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7C17A33-8BB5-43E5-8D8F-315999FC98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6213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35151-A37D-4AE8-83C8-65F1CBA0D80F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7C17A33-8BB5-43E5-8D8F-315999FC98B7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984185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35151-A37D-4AE8-83C8-65F1CBA0D80F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7C17A33-8BB5-43E5-8D8F-315999FC98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8273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35151-A37D-4AE8-83C8-65F1CBA0D80F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17A33-8BB5-43E5-8D8F-315999FC98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97238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35151-A37D-4AE8-83C8-65F1CBA0D80F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17A33-8BB5-43E5-8D8F-315999FC98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560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35151-A37D-4AE8-83C8-65F1CBA0D80F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17A33-8BB5-43E5-8D8F-315999FC98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33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35151-A37D-4AE8-83C8-65F1CBA0D80F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7C17A33-8BB5-43E5-8D8F-315999FC98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312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35151-A37D-4AE8-83C8-65F1CBA0D80F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7C17A33-8BB5-43E5-8D8F-315999FC98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449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35151-A37D-4AE8-83C8-65F1CBA0D80F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7C17A33-8BB5-43E5-8D8F-315999FC98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58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35151-A37D-4AE8-83C8-65F1CBA0D80F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17A33-8BB5-43E5-8D8F-315999FC98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6770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35151-A37D-4AE8-83C8-65F1CBA0D80F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17A33-8BB5-43E5-8D8F-315999FC98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49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35151-A37D-4AE8-83C8-65F1CBA0D80F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17A33-8BB5-43E5-8D8F-315999FC98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092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35151-A37D-4AE8-83C8-65F1CBA0D80F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7C17A33-8BB5-43E5-8D8F-315999FC98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43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35151-A37D-4AE8-83C8-65F1CBA0D80F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7C17A33-8BB5-43E5-8D8F-315999FC98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5023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5.jpg"/><Relationship Id="rId7" Type="http://schemas.openxmlformats.org/officeDocument/2006/relationships/image" Target="../media/image1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g"/><Relationship Id="rId10" Type="http://schemas.openxmlformats.org/officeDocument/2006/relationships/image" Target="../media/image18.jpeg"/><Relationship Id="rId4" Type="http://schemas.openxmlformats.org/officeDocument/2006/relationships/image" Target="../media/image2.jpg"/><Relationship Id="rId9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45C67F-55EA-43DC-BB29-7B5560D2F8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8030210-D166-4ED2-B924-D5FD0A474E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endParaRPr lang="ru-RU" b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B442535-B0AC-42AA-8905-2C08B8A9EB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28625"/>
            <a:ext cx="10668000" cy="600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9982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BBD342-FAB9-491D-A856-8D4F27965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D01C0A3-A16F-4507-91CE-2D4820338F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287" y="49505"/>
            <a:ext cx="7816459" cy="5862345"/>
          </a:xfrm>
        </p:spPr>
      </p:pic>
    </p:spTree>
    <p:extLst>
      <p:ext uri="{BB962C8B-B14F-4D97-AF65-F5344CB8AC3E}">
        <p14:creationId xmlns:p14="http://schemas.microsoft.com/office/powerpoint/2010/main" val="25516055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D1A661-3A9D-4562-83F6-F2F676527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C96EEBD-EC07-46BA-9FCB-3889EB2CD4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485" y="546652"/>
            <a:ext cx="8202654" cy="5126659"/>
          </a:xfrm>
        </p:spPr>
      </p:pic>
    </p:spTree>
    <p:extLst>
      <p:ext uri="{BB962C8B-B14F-4D97-AF65-F5344CB8AC3E}">
        <p14:creationId xmlns:p14="http://schemas.microsoft.com/office/powerpoint/2010/main" val="20268018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8DBA96-BFB3-4246-97D9-CD7B4638E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F5C24A7-F517-4D69-9DB4-DBF1970E00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739" y="116594"/>
            <a:ext cx="8368748" cy="6276562"/>
          </a:xfrm>
        </p:spPr>
      </p:pic>
    </p:spTree>
    <p:extLst>
      <p:ext uri="{BB962C8B-B14F-4D97-AF65-F5344CB8AC3E}">
        <p14:creationId xmlns:p14="http://schemas.microsoft.com/office/powerpoint/2010/main" val="28959917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AEB1BE-8406-407B-B850-9F08594C9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4">
            <a:extLst>
              <a:ext uri="{FF2B5EF4-FFF2-40B4-BE49-F238E27FC236}">
                <a16:creationId xmlns:a16="http://schemas.microsoft.com/office/drawing/2014/main" id="{F2A92E2C-4625-4D7B-8347-C765D5522B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857" y="63513"/>
            <a:ext cx="2234716" cy="1489810"/>
          </a:xfrm>
        </p:spPr>
      </p:pic>
      <p:pic>
        <p:nvPicPr>
          <p:cNvPr id="5" name="Объект 4">
            <a:extLst>
              <a:ext uri="{FF2B5EF4-FFF2-40B4-BE49-F238E27FC236}">
                <a16:creationId xmlns:a16="http://schemas.microsoft.com/office/drawing/2014/main" id="{193C7941-EBDA-4125-A797-D8E002305F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857" y="1553323"/>
            <a:ext cx="2338097" cy="1489811"/>
          </a:xfrm>
          <a:prstGeom prst="rect">
            <a:avLst/>
          </a:prstGeom>
        </p:spPr>
      </p:pic>
      <p:pic>
        <p:nvPicPr>
          <p:cNvPr id="7" name="Объект 4">
            <a:extLst>
              <a:ext uri="{FF2B5EF4-FFF2-40B4-BE49-F238E27FC236}">
                <a16:creationId xmlns:a16="http://schemas.microsoft.com/office/drawing/2014/main" id="{84D388DD-317A-4FD4-861F-C00727BBF3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486" y="3023254"/>
            <a:ext cx="1459465" cy="194848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761AD40-993B-4843-A470-48184B2762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486" y="4971742"/>
            <a:ext cx="2701642" cy="1679058"/>
          </a:xfrm>
          <a:prstGeom prst="rect">
            <a:avLst/>
          </a:prstGeom>
        </p:spPr>
      </p:pic>
      <p:pic>
        <p:nvPicPr>
          <p:cNvPr id="1026" name="Picture 2" descr="Весна и куры – готовьтесь к яйцам! — AgroXXI">
            <a:extLst>
              <a:ext uri="{FF2B5EF4-FFF2-40B4-BE49-F238E27FC236}">
                <a16:creationId xmlns:a16="http://schemas.microsoft.com/office/drawing/2014/main" id="{D0962D5A-89E5-45C8-8AA8-4C79556E19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582" y="3003646"/>
            <a:ext cx="2992921" cy="2021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Как нарисовать домик ребенку | ❤Lessdraw❤">
            <a:extLst>
              <a:ext uri="{FF2B5EF4-FFF2-40B4-BE49-F238E27FC236}">
                <a16:creationId xmlns:a16="http://schemas.microsoft.com/office/drawing/2014/main" id="{EC4CBEB6-CF43-4852-8E3B-5BED8A6F30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7174" y="2649959"/>
            <a:ext cx="2853353" cy="1558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Клетка для птиц A113G 30 х 23 х 39 см золото /клетка для попугаев/клетка  для домашних питомцев/птичий домик — купить в интернет-магазине OZON с  быстрой доставкой">
            <a:extLst>
              <a:ext uri="{FF2B5EF4-FFF2-40B4-BE49-F238E27FC236}">
                <a16:creationId xmlns:a16="http://schemas.microsoft.com/office/drawing/2014/main" id="{EF721DA3-D5BF-46BA-94F3-EF22FF6BC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789" y="-187907"/>
            <a:ext cx="2853353" cy="2853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Будка (конура) для средней или большой собаки. купить, цена: 6000.00 руб,  частное объявление в разделе Животные в Краснодарском крае в Кореновске \  Товары для животных \ Аксессуары">
            <a:extLst>
              <a:ext uri="{FF2B5EF4-FFF2-40B4-BE49-F238E27FC236}">
                <a16:creationId xmlns:a16="http://schemas.microsoft.com/office/drawing/2014/main" id="{00A9B2B5-C049-4320-ACAD-F06D276A5E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468" y="4284241"/>
            <a:ext cx="2643046" cy="1982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Кабардинский конный завод Аникеева. Конюшня. - YouTube">
            <a:extLst>
              <a:ext uri="{FF2B5EF4-FFF2-40B4-BE49-F238E27FC236}">
                <a16:creationId xmlns:a16="http://schemas.microsoft.com/office/drawing/2014/main" id="{1B543A74-D298-4AFA-97E6-4BF9C0F400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569" y="13428"/>
            <a:ext cx="3593328" cy="2021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Курятник своими руками, как построить хороший птичник? | Курятник, Загоны  для кур, Кормушка для кур">
            <a:extLst>
              <a:ext uri="{FF2B5EF4-FFF2-40B4-BE49-F238E27FC236}">
                <a16:creationId xmlns:a16="http://schemas.microsoft.com/office/drawing/2014/main" id="{EE083BE6-A744-420D-A787-C463CB6DC4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916" y="4666112"/>
            <a:ext cx="2643047" cy="198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5176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372BB5-D7B1-439B-B529-CFA4C0FC8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BC65272-7712-4245-B33C-546BE1450B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931" y="483216"/>
            <a:ext cx="4337175" cy="5790431"/>
          </a:xfrm>
        </p:spPr>
      </p:pic>
      <p:pic>
        <p:nvPicPr>
          <p:cNvPr id="4" name="Объект 4">
            <a:extLst>
              <a:ext uri="{FF2B5EF4-FFF2-40B4-BE49-F238E27FC236}">
                <a16:creationId xmlns:a16="http://schemas.microsoft.com/office/drawing/2014/main" id="{301C6DFB-F99B-4344-917A-DF20060A86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931" y="443459"/>
            <a:ext cx="4337175" cy="579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136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56C030-8E58-4F7B-BAD2-2EBF0E88D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7222C66-48F9-489C-860C-17911A884A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284" y="516835"/>
            <a:ext cx="8107431" cy="5404954"/>
          </a:xfrm>
        </p:spPr>
      </p:pic>
    </p:spTree>
    <p:extLst>
      <p:ext uri="{BB962C8B-B14F-4D97-AF65-F5344CB8AC3E}">
        <p14:creationId xmlns:p14="http://schemas.microsoft.com/office/powerpoint/2010/main" val="2754967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FF51F3-3DA2-4076-9C5D-3DE46D53D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BCBE08D-E6F8-4AF9-BDCA-C147BD4A51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446" y="526774"/>
            <a:ext cx="9555798" cy="5375137"/>
          </a:xfrm>
        </p:spPr>
      </p:pic>
    </p:spTree>
    <p:extLst>
      <p:ext uri="{BB962C8B-B14F-4D97-AF65-F5344CB8AC3E}">
        <p14:creationId xmlns:p14="http://schemas.microsoft.com/office/powerpoint/2010/main" val="467826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B5EB92-DA75-4C7A-8A72-DE8025739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2C5FC28-3366-4927-A228-23F769E0C2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409" y="343967"/>
            <a:ext cx="8416093" cy="5617578"/>
          </a:xfrm>
        </p:spPr>
      </p:pic>
    </p:spTree>
    <p:extLst>
      <p:ext uri="{BB962C8B-B14F-4D97-AF65-F5344CB8AC3E}">
        <p14:creationId xmlns:p14="http://schemas.microsoft.com/office/powerpoint/2010/main" val="977865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0AE7A4-C444-49AB-9954-C29BC81B5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3E74087-9E4A-4B71-9ACD-BEBBBD0F7F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070" y="198592"/>
            <a:ext cx="7617676" cy="5713258"/>
          </a:xfrm>
        </p:spPr>
      </p:pic>
    </p:spTree>
    <p:extLst>
      <p:ext uri="{BB962C8B-B14F-4D97-AF65-F5344CB8AC3E}">
        <p14:creationId xmlns:p14="http://schemas.microsoft.com/office/powerpoint/2010/main" val="1862288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0F3E09-7C02-43F3-9757-495540DD8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6ECB573-0C79-468E-8592-799CDCA467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043" y="246800"/>
            <a:ext cx="8135524" cy="5694867"/>
          </a:xfrm>
        </p:spPr>
      </p:pic>
    </p:spTree>
    <p:extLst>
      <p:ext uri="{BB962C8B-B14F-4D97-AF65-F5344CB8AC3E}">
        <p14:creationId xmlns:p14="http://schemas.microsoft.com/office/powerpoint/2010/main" val="2366574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CDDB28-DA73-4C1D-9454-CF0D6A364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70B5894-0922-44C6-9D98-268D91A70A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95499"/>
            <a:ext cx="7687250" cy="5765438"/>
          </a:xfrm>
        </p:spPr>
      </p:pic>
    </p:spTree>
    <p:extLst>
      <p:ext uri="{BB962C8B-B14F-4D97-AF65-F5344CB8AC3E}">
        <p14:creationId xmlns:p14="http://schemas.microsoft.com/office/powerpoint/2010/main" val="1407004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D53E5B-8910-4763-B61B-B851F5E91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6239F1F-072B-453F-990C-17D4C9D266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714" y="382285"/>
            <a:ext cx="8124572" cy="6093430"/>
          </a:xfrm>
        </p:spPr>
      </p:pic>
    </p:spTree>
    <p:extLst>
      <p:ext uri="{BB962C8B-B14F-4D97-AF65-F5344CB8AC3E}">
        <p14:creationId xmlns:p14="http://schemas.microsoft.com/office/powerpoint/2010/main" val="2613280663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88</TotalTime>
  <Words>0</Words>
  <Application>Microsoft Office PowerPoint</Application>
  <PresentationFormat>Широкоэкранный</PresentationFormat>
  <Paragraphs>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Century Gothic</vt:lpstr>
      <vt:lpstr>Wingdings 3</vt:lpstr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ASUS</cp:lastModifiedBy>
  <cp:revision>2</cp:revision>
  <dcterms:created xsi:type="dcterms:W3CDTF">2022-01-23T07:41:35Z</dcterms:created>
  <dcterms:modified xsi:type="dcterms:W3CDTF">2022-03-30T15:09:30Z</dcterms:modified>
</cp:coreProperties>
</file>