
<file path=[Content_Types].xml><?xml version="1.0" encoding="utf-8"?>
<Types xmlns="http://schemas.openxmlformats.org/package/2006/content-types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notesMaster+xml" PartName="/ppt/notesMasters/notesMaster1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Default ContentType="image/jpeg" Extension="jpg"/>
  <Default ContentType="image/png" Extension="png"/>
  <Override ContentType="application/x-fontdata" PartName="/ppt/fonts/font1.fntdata"/>
  <Override ContentType="application/x-fontdata" PartName="/ppt/fonts/font2.fntdata"/>
  <Override ContentType="application/x-fontdata" PartName="/ppt/fonts/font3.fntdata"/>
  <Override ContentType="application/vnd.openxmlformats-officedocument.presentationml.presentation.main+xml" PartName="/ppt/presentation.xml"/>
  <Default ContentType="application/xml" Extension="xml"/>
  <Default ContentType="application/vnd.openxmlformats-package.relationships+xml" Extension="rels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&#65533;&#65533>
</file>

<file path=ppt/presentation.xml>�>
</file>

<file path=ppt/presProps.xml>�>
</file>

<file path=ppt/tableStyles.xml>�>
</file>

<file path=ppt/viewProps.xml>�>
</file>

<file path=ppt/_rels/presentation.xml.rels>&#65533;&#65533>
</file>

<file path=ppt/notesMasters/_rels/notesMaster1.xml.rels>&#65533;&#65533>
</file>

<file path=ppt/notesMasters/notesMaster1.xml>�> 9# >
</file>

<file path=ppt/slideLayouts/_rels/slideLayout1.xml.rels>&#65533;&#65533>
</file>

<file path=ppt/slideLayouts/_rels/slideLayout2.xml.rels>&#65533;&#65533>
</file>

<file path=ppt/slideLayouts/_rels/slideLayout3.xml.rels>&#65533;&#65533>
</file>

<file path=ppt/slideLayouts/_rels/slideLayout4.xml.rels>&#65533;&#65533>
</file>

<file path=ppt/slideLayouts/_rels/slideLayout5.xml.rels>&#65533;&#65533>
</file>

<file path=ppt/slideLayouts/_rels/slideLayout6.xml.rels>&#65533;&#65533>
</file>

<file path=ppt/slideLayouts/_rels/slideLayout7.xml.rels>&#65533;&#65533>
</file>

<file path=ppt/slideLayouts/_rels/slideLayout8.xml.rels>&#65533;&#65533>
</file>

<file path=ppt/slideLayouts/_rels/slideLayout9.xml.rels>&#65533;&#65533>
</file>

<file path=ppt/slideLayouts/_rels/slideLayout10.xml.rels>&#65533;&#65533>
</file>

<file path=ppt/slideLayouts/_rels/slideLayout11.xml.rels>&#65533;&#65533>
</file>

<file path=ppt/slideLayouts/slideLayout1.xml>�>
</file>

<file path=ppt/slideLayouts/slideLayout2.xml>�>
</file>

<file path=ppt/slideLayouts/slideLayout3.xml>�>
</file>

<file path=ppt/slideLayouts/slideLayout4.xml>�>
</file>

<file path=ppt/slideLayouts/slideLayout5.xml>�>
</file>

<file path=ppt/slideLayouts/slideLayout6.xml>�>
</file>

<file path=ppt/slideLayouts/slideLayout7.xml>�>
</file>

<file path=ppt/slideLayouts/slideLayout8.xml>�>
</file>

<file path=ppt/slideLayouts/slideLayout9.xml>�>
</file>

<file path=ppt/slideLayouts/slideLayout10.xml>�>
</file>

<file path=ppt/slideLayouts/slideLayout11.xml>�>
</file>

<file path=ppt/slideMasters/_rels/slideMaster1.xml.rels>&#65533;&#65533>
</file>

<file path=ppt/slideMasters/slideMaster1.xml>�""""""""">
</file>

<file path=ppt/slides/_rels/slide1.xml.rels>&#65533;&#65533>
</file>

<file path=ppt/slides/_rels/slide2.xml.rels>&#65533;&#65533>
</file>

<file path=ppt/slides/_rels/slide3.xml.rels>&#65533;&#65533>
</file>

<file path=ppt/slides/_rels/slide4.xml.rels>&#65533;&#65533>
</file>

<file path=ppt/slides/_rels/slide5.xml.rels>&#65533;&#65533>
</file>

<file path=ppt/slides/_rels/slide6.xml.rels>&#65533;&#65533>
</file>

<file path=ppt/slides/_rels/slide7.xml.rels>&#65533;&#65533>
</file>

<file path=ppt/slides/_rels/slide8.xml.rels>&#65533;&#65533>
</file>

<file path=ppt/slides/_rels/slide9.xml.rels>&#65533;&#65533>
</file>

<file path=ppt/slides/_rels/slide10.xml.rels>&#65533;&#65533>
</file>

<file path=ppt/slides/_rels/slide11.xml.rels>&#65533;&#65533>
</file>

<file path=ppt/slides/_rels/slide12.xml.rels>&#65533;&#65533>
</file>

<file path=ppt/slides/_rels/slide13.xml.rels>&#65533;&#65533>
</file>

<file path=ppt/slides/_rels/slide14.xml.rels>&#65533;&#65533>
</file>

<file path=ppt/slides/slide1.xml>�>C=8F8?0;L=>5 1N465B=>5 4>H:>;L=>5 >1@07>20B5;L=>5 CG@5645=85 �&5=B@ @0728B8O @515=:0   45BA:89 A04 �"5@5<>:� A. ;5:A0=4@>2A:>> 09>==> =0CG=> - ?@0:B8G5A:0O :>=D5@5=F8�><?5B5=B=>5 @5H5=>@>5:>!>F80;L=>   M:>;>38G5A:>9 =0?@02;5==>AB�3@CH:8 87 :0@B>==>9 :>@>1CH:>#G0AB=8:8 ?@>5:B0 2>A?8B0==8>@07=>2>7@0AB=>9 3@C??K ! !CE>?;N52 !5<5= A <0<>>!CE>?;N52>9 =0AB0A859 ;5:A0=4@>2=>  C:>2>48B5;L ?@>5:B ?5403>3 4>?>;=8B5;L=>3> >1@07>20=8>59B5@ 0@8=0 ;5:A0=4@>2=>$52@0;13>>
</file>

<file path=ppt/slides/slide2.xml>�>2545=8>4=064K <K A <0<>9 ?>5E0;8 =0 <0H8=5 2 <03078=. >:0 <K 5E0;8 ?> 4>@>35, O >1@0B8; 2=8<0=85 =0 B>, GB> 2>7;5 <CA>@=KE 10:>2 =0E>48BAO <=>3> ?CABKE :>@>1>:. >4C; A8;L=K9 25B5@, =5A:>;L:> :>@>1>: >:070;>AL =0  ?@>57659 G0AB>
</file>

<file path=ppt/slides/slide3.xml>�>8?>B57> <>65B 1KBL :>@>1:8 =5 =C6=> 2K1@0AK20BL, 8 >=8  ?@83>4OBAO 4;O G53>-=81C4>&5; / @5H8; C7=0BL ?@>  :>@>1:8   MB> <CA>@ 8;8 =C6=K9 ?@54<5>
</file>

<file path=ppt/slides/slide4.xml>�>040G>/ 2KOA=O;,  8A:0;  6C@=0;K A 87>1@065=85< :>@>1>:, ?@>A8; <0<C ?@>G8B0BL, GB> B0< =0?8A0=>04020; 2>?@>AK <0<5 8 2>A?8B0B5;>'B> ?@>8AE>48B A :>@>1:0<8, :>340 >=8 AB0=>2OBAO ?CABK<>0: <>6=> ?5@5@01>B0BL :>@>1:8 8 =5 =02@548BL >:@C60NI59 A@54>C40 8AG570NB ?CABK5 :0@B>==K5 :>@>1:>'B> <>6=> A45;0BL 87 :0@B>==KE :>@>1>: A2>8<8 @C:0<>
</file>

<file path=ppt/slides/slide5.xml>�> 50;870F8O ?@>5:B>0<0 <=5 @0AA:070;0, GB> 2 =0H5< A5;5 5ABL >1>@C4>20=85, :>B>@>5 ?5@5@010BK205B :>@>1:8, >=> =0E>48BAO 2 <03078=5 >=5B:0.  B5  :>@>1:8, :>B>@K5 ;560B C <CA>@=KE 10:>2, 8E 2K1@0AK20NB ;N48 :0: =5 =C6=K9 <CA>@ 8 C2>7OB =0 <CA>@=CN A20;:C. / ?>?@>A8; <0<C A2>78BL <5=O 2 <03078=, GB>1K ?>A<>B@5BL =0 >1>@C4>20=85, B0: 65 <0<0 <5=O A2>78;0 =0 <5AB>, 345 =0E>48BAO <CA>@=0O A20;:>
</file>

<file path=ppt/slides/slide6.xml>�> 45BA:>< A04C <K A <0<>9 @0AA:070;8  2>A?8B0B5;N > ?>574:5 2 <03078= 8 <CA>@=CN A20;:C, 2>A?8B0B5;L=8F0 =0< A:070;0, GB> 2 ;5B=89 ?5@8>4 :>@>1:8 <>3CB A0<>2>73>@0BLAO, 0 4K< <>65B =0=5AB8 2@54 >:@C60NI59 A@545. I5 0@8=0 ;5:A0=4@>2=0  =0?><=8;0 <=5 > 3>@>4:5 157>?0A=>AB8, :>B>@K9 5ABL C =0A 2 A04C, 2 =5< 2A5 4><0  8 <0H8=K 87 ?CABKE :>@>1>: A45;0=K @01>B=8:0<8, B0: >=8 A>E@0=8;8 G8AB>BC =0H53> A5;0 8 >:@C60NICN A@54>
</file>

<file path=ppt/slides/slide7.xml>�>/ ?@54;>68; <0<5  A45;0BL 4><0 83@CH:8 87 ?CABKE :>@>1>: A2>8<8 @C:0<>0<0 =0H;0 2 8=B5@=5B5 A09B �3@CH:8 87 :0@B>==KE :>@>1>:�, <K ?@>A<>B@5;8 8 A45;0;8 =5A:>;L:> HBC>/ 70E>B5; A45;0BL B0=:, >= A45;0= 87 <0;5=L:>9 :>@>1>G:8 8 G5BK@5E 2BC;>>
</file>

<file path=ppt/slides/slide8.xml>�>8:@>2>;=>2:C <K 45;0;8 87 ?@>G=>9 :>@>1:8, 55 <>6=> >B:@KBL 8 ?>;>68BL ?8FFC, 87 :>@>1:>
</file>

<file path=ppt/slides/slide9.xml>�>>CB1C: A45;0= 87 42CE G0AB59 >B :>@>1:8 8 :=>?>G:0<8 A F8D@0<8 8 1C:20<8 0;D028B0, 8E O >12>48;, <>6=> 83@0BL 2 H:>;C, 87CG0BL MB8 1C:2K 8 F8D@K, B0: 65 <>6=> <5=OBL :0@B8=:C =0 M:@0=5 A>AB02;OBL ?> =8< @0AA:07>
</file>

<file path=ppt/slides/slide10.xml>�>!B8@0;L=0O <0H8=:0 8 307>20O ?;8B0, MB8<8 83@CH:0<8 <>3CB 83@0BL 452>G:8 2 =0H5< A04C, >=8 >B:@K20NBAO, 2 4CE>2:C <>6=> AB028BL ?@>4C:BK, 0 2 AB8@0;L=CN <0H8=C <>6=> AK?0BL ?>@>H>: =5 =0AB>OI89 8 70:;04K20BL 25I8 >B :C:>; 2 AB8@:>
</file>

<file path=ppt/slides/slide11.xml>�>
</file>

<file path=ppt/slides/slide12.xml>�>I5 <K A45;0;8 3@C7>28:, >= <=5 >G5=L =@028BA>
</file>

<file path=ppt/slides/slide13.xml>�>K2>>>@>1:8 <>3CB ?@83>48BLAO ;N4O<! E <>6=> 8A?>;L7>20BL  4;O 873>B>2;5=8O @07=KE 83@CH5: 8 ?>45;>>A;8 ;N48 ?5@5AB0=CB 2K1@0AK20BL :0@B>==K5 :>@>1:8 =0 <CA>@=CN A20;:C, B> A>E@0=8BAO G8AB>B0 2 =0H5< A5;5, 8 =5 ?>AB@0405B >:@C60NI0O A@54>
</file>

<file path=ppt/slides/slide14.xml>�>
</file>

<file path=ppt/tags/tag1.xml>�>
</file>

<file path=ppt/tags/tag2.xml>�>
</file>

<file path=ppt/theme/_rels/theme1.xml.rels>&#65533;&#65533>
</file>

<file path=ppt/theme/_rels/theme2.xml.rels>&#65533;&#65533>
</file>

<file path=ppt/theme/theme1.xml>�>
</file>

<file path=ppt/theme/theme2.xml>�>
</file>

<file path=docProps/app.xml>�>
</file>

<file path=docProps/core.xml>�>0@8=>0@8=>
</file>