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6191-88DD-46C7-BB30-0F6A783E9A14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A7AC-A078-41EF-8BB9-371571D54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Технология создания </a:t>
            </a:r>
            <a:r>
              <a:rPr lang="ru-RU" sz="4000" b="1" dirty="0" err="1" smtClean="0"/>
              <a:t>лэпбука</a:t>
            </a:r>
            <a:r>
              <a:rPr lang="ru-RU" sz="4000" b="1" dirty="0" smtClean="0"/>
              <a:t> по теме «Природное наследие </a:t>
            </a:r>
            <a:r>
              <a:rPr lang="ru-RU" sz="4000" b="1" smtClean="0"/>
              <a:t>Архангельского края»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437112"/>
            <a:ext cx="4608512" cy="172819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Подготовили</a:t>
            </a:r>
            <a:r>
              <a:rPr lang="ru-RU" dirty="0" smtClean="0">
                <a:solidFill>
                  <a:schemeClr val="tx1"/>
                </a:solidFill>
              </a:rPr>
              <a:t>: Истомина Татьяна Александровна, учитель иностранного языка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кв.категории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Полякова Мария Михайловна, учитель иностранного языка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кв.категории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80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«Знатоки Архангельского края»</a:t>
            </a:r>
            <a:endParaRPr lang="ru-RU" dirty="0"/>
          </a:p>
        </p:txBody>
      </p:sp>
      <p:pic>
        <p:nvPicPr>
          <p:cNvPr id="6146" name="Picture 2" descr="https://sun9-13.userapi.com/impg/-lT8DzgAr-Cl6Z725zqe3A8ZDyQqpheWXoOmww/4GXOusonSDE.jpg?size=1537x1546&amp;quality=95&amp;sign=14bc9dc809f67566b8dcb2df4322554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1" y="3325024"/>
            <a:ext cx="2824639" cy="284117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1.userapi.com/impg/W19amkYNlGme-UxNTpTrjKyLJuBiF40WWJqf-Q/bC58x4BaM8g.jpg?size=1368x1600&amp;quality=95&amp;sign=b19fd3b7b6d18d36d789b79b02815fd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0868"/>
            <a:ext cx="2448272" cy="286347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47.userapi.com/impg/6bcNUgso7-tiRScy7HG2tkooLfYAy5t7RttTAg/UDGqAqlw4oY.jpg?size=1600x1197&amp;quality=95&amp;sign=50df0c25075f94f7a719b77f4f3838a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69" y="3827247"/>
            <a:ext cx="3532414" cy="264268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un9-63.userapi.com/impg/MLLp4vGDtqPEYtWwcCV3n-cuQpEHHU5yVCJDvw/MUkCoJreUB8.jpg?size=1600x830&amp;quality=95&amp;sign=0b215f973d6fa11779ba5aec447115b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89774"/>
            <a:ext cx="4032448" cy="209183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Поморская рыбалка</a:t>
            </a:r>
            <a:endParaRPr lang="ru-RU" dirty="0"/>
          </a:p>
        </p:txBody>
      </p:sp>
      <p:pic>
        <p:nvPicPr>
          <p:cNvPr id="7170" name="Picture 2" descr="https://sun9-33.userapi.com/impg/cckBrehSVG4qHWTwH1A2IKgxHmFyFCc8G_XThQ/Qpgix702bDM.jpg?size=1600x1197&amp;quality=95&amp;sign=5580750051bfbba2ba5c69ddd400a77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5197568" cy="388843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55.userapi.com/impg/dmpHYv63h18lT3pogUBlLeYH4laoPQY6d1uReQ/tgEy4dy-ALs.jpg?size=1600x1600&amp;quality=95&amp;sign=f8d250cd09b992c97a52cd6e60c3949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06" y="3284984"/>
            <a:ext cx="3142656" cy="314265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Красоты Архангельского края</a:t>
            </a:r>
            <a:endParaRPr lang="ru-RU" dirty="0"/>
          </a:p>
        </p:txBody>
      </p:sp>
      <p:pic>
        <p:nvPicPr>
          <p:cNvPr id="8194" name="Picture 2" descr="https://sun9-59.userapi.com/impg/OZVSoCBke5l0a3-Rpw7cUZ1TSvVUk-LZ3y-rYA/_lwSB5Uu3QI.jpg?size=1197x1600&amp;quality=95&amp;sign=e5f02a3e2708104e781c023659c3222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638"/>
            <a:ext cx="3385986" cy="452596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5.userapi.com/impg/XA2pBg7ZOf67QbskEIZalbs9N1QrAJ96LwotLw/0gJbyUv4U28.jpg?size=1600x996&amp;quality=95&amp;sign=a2020cd7172ab497ab25b9a5689eee2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78" y="2852936"/>
            <a:ext cx="3965110" cy="246828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sun9-9.userapi.com/impg/LqRygF0aGeFhPVR99EhHal4_JTh7-7iVYQPVfw/MP9wEj0Pz74.jpg?size=1116x1600&amp;quality=95&amp;sign=07d94a1f415181f1c98debe3ebedeba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9" y="2636912"/>
            <a:ext cx="2152348" cy="308580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86.userapi.com/impg/kqkOVvalX3Eyq91QlgsVcvqjr43SGpeBDaQ0ZA/WxdRHTC7idc.jpg?size=1600x1168&amp;quality=95&amp;sign=d8883532211393084fedd309f972ea5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83" y="1417638"/>
            <a:ext cx="3400109" cy="301379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54.userapi.com/impg/hCpNUjTv6IcINsZxOo5CPjduAr7aH8QypwWPKQ/Qmm5JO0uN3M.jpg?size=1197x1600&amp;quality=95&amp;sign=bfc748a764ef22e6df02208236e8c8a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78" y="2672915"/>
            <a:ext cx="2254695" cy="301379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лэпбук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В дословном переводе («</a:t>
            </a:r>
            <a:r>
              <a:rPr lang="ru-RU" b="1" dirty="0" err="1" smtClean="0"/>
              <a:t>лэп</a:t>
            </a:r>
            <a:r>
              <a:rPr lang="ru-RU" b="1" dirty="0" smtClean="0"/>
              <a:t>» — колено, «бук» — книга)</a:t>
            </a:r>
            <a:r>
              <a:rPr lang="en-US" b="1" dirty="0" smtClean="0"/>
              <a:t>. </a:t>
            </a:r>
            <a:r>
              <a:rPr lang="ru-RU" b="1" dirty="0" smtClean="0"/>
              <a:t>Это самодельная книжка-раскладушка или папка, которая состоит из множества наклеенных картинок, карманчиков, вкладок, объемных аппликаций, открывающихся дверок и окошек.</a:t>
            </a:r>
          </a:p>
          <a:p>
            <a:pPr algn="ctr"/>
            <a:r>
              <a:rPr lang="ru-RU" b="1" dirty="0" smtClean="0"/>
              <a:t>Главное условие — вся информация, собранная в </a:t>
            </a:r>
            <a:r>
              <a:rPr lang="ru-RU" b="1" dirty="0" err="1" smtClean="0"/>
              <a:t>лэпбуке</a:t>
            </a:r>
            <a:r>
              <a:rPr lang="ru-RU" b="1" dirty="0" smtClean="0"/>
              <a:t>, должна соответствовать определенной теме. 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4" name="Рисунок 3" descr="81361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163955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23042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Основная ценность такого дидактического средства заключается в том, что в создании </a:t>
            </a:r>
            <a:r>
              <a:rPr lang="ru-RU" dirty="0" err="1" smtClean="0"/>
              <a:t>лэпбука</a:t>
            </a:r>
            <a:r>
              <a:rPr lang="ru-RU" dirty="0" smtClean="0"/>
              <a:t> большое участие принимает сам ребенок.</a:t>
            </a:r>
          </a:p>
          <a:p>
            <a:pPr algn="ctr"/>
            <a:r>
              <a:rPr lang="ru-RU" dirty="0" smtClean="0"/>
              <a:t>Это красочная, интересная книга, которую </a:t>
            </a:r>
            <a:r>
              <a:rPr lang="ru-RU" dirty="0" err="1" smtClean="0"/>
              <a:t>нрвится</a:t>
            </a:r>
            <a:r>
              <a:rPr lang="ru-RU" dirty="0" smtClean="0"/>
              <a:t> пересматривать.</a:t>
            </a:r>
            <a:endParaRPr lang="ru-RU" dirty="0"/>
          </a:p>
        </p:txBody>
      </p:sp>
      <p:pic>
        <p:nvPicPr>
          <p:cNvPr id="6" name="Рисунок 5" descr="post_5d9c3093b6b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6912768" cy="3948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/>
              <a:t>Лэпбук</a:t>
            </a:r>
            <a:r>
              <a:rPr lang="ru-RU" dirty="0" smtClean="0"/>
              <a:t> — это учебное пособие, поэтому его содержание должно соответствовать определенным требованиям. Работа над созданием </a:t>
            </a:r>
            <a:r>
              <a:rPr lang="ru-RU" dirty="0" err="1" smtClean="0"/>
              <a:t>лэпбука</a:t>
            </a:r>
            <a:r>
              <a:rPr lang="ru-RU" dirty="0" smtClean="0"/>
              <a:t> проходит в определенной последовательности:</a:t>
            </a:r>
          </a:p>
          <a:p>
            <a:pPr algn="ctr"/>
            <a:r>
              <a:rPr lang="ru-RU" dirty="0" smtClean="0"/>
              <a:t>выбор темы;</a:t>
            </a:r>
          </a:p>
          <a:p>
            <a:pPr algn="ctr"/>
            <a:r>
              <a:rPr lang="ru-RU" dirty="0" smtClean="0"/>
              <a:t>определение, что уже известно по теме, составление плана поиска новой информации;</a:t>
            </a:r>
          </a:p>
          <a:p>
            <a:pPr algn="ctr"/>
            <a:r>
              <a:rPr lang="ru-RU" dirty="0" smtClean="0"/>
              <a:t>проработка макета книги;</a:t>
            </a:r>
          </a:p>
          <a:p>
            <a:pPr algn="ctr"/>
            <a:r>
              <a:rPr lang="ru-RU" dirty="0" smtClean="0"/>
              <a:t>изучение темы, подбор материала и оформление </a:t>
            </a:r>
            <a:r>
              <a:rPr lang="ru-RU" dirty="0" err="1" smtClean="0"/>
              <a:t>лэпбука</a:t>
            </a:r>
            <a:r>
              <a:rPr lang="ru-RU" dirty="0" smtClean="0"/>
              <a:t>.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82" y="272488"/>
            <a:ext cx="8527105" cy="1327711"/>
          </a:xfrm>
        </p:spPr>
        <p:txBody>
          <a:bodyPr>
            <a:normAutofit fontScale="90000"/>
          </a:bodyPr>
          <a:lstStyle/>
          <a:p>
            <a:r>
              <a:rPr lang="ru-RU" smtClean="0"/>
              <a:t>Лэпбук </a:t>
            </a:r>
            <a:br>
              <a:rPr lang="ru-RU" smtClean="0"/>
            </a:br>
            <a:r>
              <a:rPr lang="ru-RU" smtClean="0"/>
              <a:t>«Природное наследие Архангельского края»</a:t>
            </a:r>
            <a:endParaRPr lang="ru-RU" dirty="0"/>
          </a:p>
        </p:txBody>
      </p:sp>
      <p:pic>
        <p:nvPicPr>
          <p:cNvPr id="1036" name="Picture 12" descr="https://sun9-61.userapi.com/impg/UpUVtPA6YgHVxFw1b2WkYx1v9mhm_O9IpkJJ-g/VNmPil-JOKw.jpg?size=1600x1600&amp;quality=95&amp;sign=dbc2b5c2cd818235f52e99260f975ca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8574"/>
            <a:ext cx="1969419" cy="186255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74.userapi.com/impg/ZIoVQokNAkDaTvx3KXtEgthufw7102wudQyLKw/Al71WnrqaFQ.jpg?size=1600x1197&amp;quality=95&amp;sign=935de754672e511194d1a46ad37990f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78574"/>
            <a:ext cx="2489635" cy="186255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85.userapi.com/impg/epjEKkW8b0WSuVEgGACv4bwPXC0e12zylr7y1w/2AUCqIfp-8E.jpg?size=1600x1600&amp;quality=95&amp;sign=dcb260c5e851bfc0aadfa2ed011256a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73" y="4778574"/>
            <a:ext cx="1862558" cy="186255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38.userapi.com/impg/Km2nnaCFFbrcGDE6DjukTBzxvCGTkdSf6NfpZQ/8D1b4EhkndM.jpg?size=1600x1600&amp;quality=95&amp;sign=a117b9a6a64c7a0d64ed21118ff8020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78574"/>
            <a:ext cx="1862558" cy="186255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0.userapi.com/impg/-3Np1LDHEKFowrut0o4iQnmP4Dd9YeeCxyWq9A/l38f13RmX6M.jpg?size=1599x1129&amp;quality=95&amp;sign=4aa0394b325949c8e95388852437da0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613963" cy="255169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 descr="https://sun9-7.userapi.com/impg/n-AopCFzvt_3DCYLkeu44WI5TYgMB0_FpHXcqg/tOI6DMw0yNs.jpg?size=1600x1201&amp;quality=95&amp;sign=19fb0e9b2cce2b4c50907976cac80d05&amp;type=album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06" y="2168134"/>
            <a:ext cx="3230820" cy="248113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4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</a:t>
            </a:r>
            <a:br>
              <a:rPr lang="ru-RU" dirty="0" smtClean="0"/>
            </a:br>
            <a:r>
              <a:rPr lang="ru-RU" dirty="0"/>
              <a:t>Отгадай названия цветов, используя русский алфавит.</a:t>
            </a:r>
          </a:p>
        </p:txBody>
      </p:sp>
      <p:pic>
        <p:nvPicPr>
          <p:cNvPr id="4" name="Picture 10" descr="https://sun9-80.userapi.com/impg/DveGlkv1A4T_i7gQdyp3cjWTqumSkLd22-02dQ/QZMSv50-0nc.jpg?size=1197x1600&amp;quality=95&amp;sign=96892435da7a88052e876e3f67d65ab2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385986" cy="452596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5.userapi.com/impg/01q7Z-4-iCTYf2ll2O5ijD3hXTakSjr04bIgHA/_eR2biSy9FU.jpg?size=368x1600&amp;quality=95&amp;sign=54180e4f502b0dfe9575f888f5d11f3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56" y="1340768"/>
            <a:ext cx="1239315" cy="538832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86.userapi.com/impg/iomFSZidlplmc61S0MyvRzpFxuH1Y0UiNGPBgA/132Y2Qqw9cY.jpg?size=1600x1242&amp;quality=95&amp;sign=01a760b65bf0eb500fdb10402800925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41" y="2155432"/>
            <a:ext cx="2520280" cy="195636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</a:t>
            </a:r>
            <a:br>
              <a:rPr lang="ru-RU" dirty="0" smtClean="0"/>
            </a:br>
            <a:r>
              <a:rPr lang="ru-RU" dirty="0" smtClean="0"/>
              <a:t>Отгадай животное, используя клавиатуру. Заполни таблицу картинками животных.</a:t>
            </a:r>
            <a:endParaRPr lang="ru-RU" dirty="0"/>
          </a:p>
        </p:txBody>
      </p:sp>
      <p:pic>
        <p:nvPicPr>
          <p:cNvPr id="3074" name="Picture 2" descr="https://sun9-76.userapi.com/impg/ak44zRieiMkBFg8Cr3PvzHIVPpJQAvtSXJG2oQ/g_CgONkfs5M.jpg?size=1197x1600&amp;quality=95&amp;sign=6253b53f88cb01b7df3367dfe6a8ccad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8" y="2883529"/>
            <a:ext cx="2664296" cy="356129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9.userapi.com/impg/WLXrJ0f_z6m2FG6l3N5hH2K1z5gJpl5bYI15Iw/wBF948lbKkM.jpg?size=1197x1600&amp;quality=95&amp;sign=82fcf26ce8495db3b709e8dd40a034c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8" y="3140968"/>
            <a:ext cx="1793336" cy="239710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1.userapi.com/impg/H1wOGxdK0GrpiIWLGpRvCuG6h_ouDjyuMQBvEA/aNQRcMj6UQ8.jpg?size=1600x1197&amp;quality=95&amp;sign=e5d36ad1e18eb64bc9e4f139328ec69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69" y="2852936"/>
            <a:ext cx="2033764" cy="152151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14.userapi.com/impg/fT68-jVsrb55aAJaho6ywVm4bP5-T1kMkmZHqQ/Ekbsiuz0LzI.jpg?size=1600x1121&amp;quality=95&amp;sign=4fd00eb611c3a3dbd8a2f1bb08c809a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69" y="4797152"/>
            <a:ext cx="2505697" cy="175555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</a:t>
            </a:r>
            <a:br>
              <a:rPr lang="ru-RU" dirty="0" smtClean="0"/>
            </a:br>
            <a:r>
              <a:rPr lang="ru-RU" dirty="0"/>
              <a:t>Собери ягодные бусы.</a:t>
            </a:r>
          </a:p>
        </p:txBody>
      </p:sp>
      <p:pic>
        <p:nvPicPr>
          <p:cNvPr id="4098" name="Picture 2" descr="https://sun9-37.userapi.com/impg/gPSTxt0GLM4DBITJM9qM6Z1msIO5e5QweMbaiw/-4ye9_rHamI.jpg?size=1600x1245&amp;quality=95&amp;sign=7968281659378e4e4bae33ec15cc7fe3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2" y="1988840"/>
            <a:ext cx="3221948" cy="251151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6.userapi.com/impg/iG_feZhV_GL4z_HZhE9e-xROxbMdMuo5wHLr2A/3ySve2QwyfI.jpg?size=1507x1600&amp;quality=95&amp;sign=bdbfd69afcbffc3468630311ab13204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2870"/>
            <a:ext cx="2061055" cy="218824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6.userapi.com/impg/rnLm2atNp1ge8HZCsr6U__1wL2GI5n5g_62WLg/tZTsstda-yk.jpg?size=1600x777&amp;quality=95&amp;sign=d74919147a69e9b8e345d8b91b1aa13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67" y="4797152"/>
            <a:ext cx="3646712" cy="177093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2.userapi.com/impg/RjItrVRqvU48849Jx2DyrWL1SXYqKO3c32G2tw/TtbG2DvsiOE.jpg?size=1600x1197&amp;quality=95&amp;sign=6b23fc4b1921e9ba4aa72889eea0fb66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27" y="2204864"/>
            <a:ext cx="3068326" cy="229549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</a:t>
            </a:r>
            <a:br>
              <a:rPr lang="ru-RU" dirty="0" smtClean="0"/>
            </a:br>
            <a:r>
              <a:rPr lang="ru-RU" dirty="0" smtClean="0"/>
              <a:t>Собери карту Архангельской области</a:t>
            </a:r>
            <a:endParaRPr lang="ru-RU" dirty="0"/>
          </a:p>
        </p:txBody>
      </p:sp>
      <p:pic>
        <p:nvPicPr>
          <p:cNvPr id="5124" name="Picture 4" descr="https://sun9-86.userapi.com/impg/6YiNeZcpR9R090pzLqqIIYZY5fvIyL2OhFxhUg/iUhhdKTk928.jpg?size=1600x1517&amp;quality=95&amp;sign=6698e36ad8d06f6c67e5cf705ba3ced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3675659" cy="348498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84.userapi.com/impg/_PyhYMB1Sx_fW7C-0sr4OxtHZK0mE5Ptt_1CUA/JyR-xcj0r0E.jpg?size=1600x1009&amp;quality=95&amp;sign=003b932d225adc3cbf0fda2f3a1e88b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9" y="3717032"/>
            <a:ext cx="4681590" cy="295232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82.userapi.com/impg/p-63sCDFBHbFy0reMQDzVt_aYblFrQcOKZsHMQ/3zSduOdEjIs.jpg?size=1092x811&amp;quality=95&amp;sign=22a32897cb3bdb06aed1273cb2a0863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840460" cy="2109536"/>
          </a:xfrm>
          <a:prstGeom prst="rect">
            <a:avLst/>
          </a:prstGeom>
          <a:noFill/>
          <a:ln w="76200">
            <a:solidFill>
              <a:srgbClr val="F9F9F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Технология создания лэпбука по теме «Природное наследие Архангельского края»</vt:lpstr>
      <vt:lpstr>Что такое лэпбук?</vt:lpstr>
      <vt:lpstr>Презентация PowerPoint</vt:lpstr>
      <vt:lpstr>Презентация PowerPoint</vt:lpstr>
      <vt:lpstr>Лэпбук  «Природное наследие Архангельского края»</vt:lpstr>
      <vt:lpstr>Задание Отгадай названия цветов, используя русский алфавит.</vt:lpstr>
      <vt:lpstr>  Задание Отгадай животное, используя клавиатуру. Заполни таблицу картинками животных.</vt:lpstr>
      <vt:lpstr>Задание Собери ягодные бусы.</vt:lpstr>
      <vt:lpstr>Задание Собери карту Архангельской области</vt:lpstr>
      <vt:lpstr>Игра «Знатоки Архангельского края»</vt:lpstr>
      <vt:lpstr> Поморская рыбалка</vt:lpstr>
      <vt:lpstr>Красоты Архангельского края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17</cp:revision>
  <dcterms:created xsi:type="dcterms:W3CDTF">2022-09-15T08:53:10Z</dcterms:created>
  <dcterms:modified xsi:type="dcterms:W3CDTF">2022-09-26T17:49:08Z</dcterms:modified>
</cp:coreProperties>
</file>