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60" r:id="rId3"/>
    <p:sldId id="263" r:id="rId4"/>
    <p:sldId id="275" r:id="rId5"/>
    <p:sldId id="262" r:id="rId6"/>
    <p:sldId id="264" r:id="rId7"/>
    <p:sldId id="266" r:id="rId8"/>
    <p:sldId id="277" r:id="rId9"/>
    <p:sldId id="269" r:id="rId10"/>
    <p:sldId id="276" r:id="rId11"/>
    <p:sldId id="273" r:id="rId12"/>
    <p:sldId id="274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714" autoAdjust="0"/>
  </p:normalViewPr>
  <p:slideViewPr>
    <p:cSldViewPr snapToGrid="0">
      <p:cViewPr varScale="1">
        <p:scale>
          <a:sx n="122" d="100"/>
          <a:sy n="122" d="100"/>
        </p:scale>
        <p:origin x="114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3CC70B-9C19-4231-934D-6D8D3FD8EFEA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9FB22-10E7-42A5-98AF-0EA0B94616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044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ECF5B-4B86-49D2-8AE6-295A043D05AA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1180-BC00-43F0-970A-9A232A3305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733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ECF5B-4B86-49D2-8AE6-295A043D05AA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1180-BC00-43F0-970A-9A232A3305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477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ECF5B-4B86-49D2-8AE6-295A043D05AA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1180-BC00-43F0-970A-9A232A3305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852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ECF5B-4B86-49D2-8AE6-295A043D05AA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1180-BC00-43F0-970A-9A232A3305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8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ECF5B-4B86-49D2-8AE6-295A043D05AA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1180-BC00-43F0-970A-9A232A3305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370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ECF5B-4B86-49D2-8AE6-295A043D05AA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1180-BC00-43F0-970A-9A232A3305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839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ECF5B-4B86-49D2-8AE6-295A043D05AA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1180-BC00-43F0-970A-9A232A3305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8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ECF5B-4B86-49D2-8AE6-295A043D05AA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1180-BC00-43F0-970A-9A232A3305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30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ECF5B-4B86-49D2-8AE6-295A043D05AA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1180-BC00-43F0-970A-9A232A3305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84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ECF5B-4B86-49D2-8AE6-295A043D05AA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1180-BC00-43F0-970A-9A232A3305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539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ECF5B-4B86-49D2-8AE6-295A043D05AA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1180-BC00-43F0-970A-9A232A3305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437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ECF5B-4B86-49D2-8AE6-295A043D05AA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71180-BC00-43F0-970A-9A232A3305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31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6779" y="-297"/>
            <a:ext cx="3438442" cy="68585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5000" y="170970"/>
            <a:ext cx="2706859" cy="30848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4355" y="372155"/>
            <a:ext cx="2085013" cy="2682472"/>
          </a:xfrm>
          <a:prstGeom prst="rect">
            <a:avLst/>
          </a:prstGeom>
        </p:spPr>
      </p:pic>
      <p:pic>
        <p:nvPicPr>
          <p:cNvPr id="3" name="Запись 1начало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55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8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4216" y="206688"/>
            <a:ext cx="2932430" cy="6651312"/>
          </a:xfrm>
          <a:prstGeom prst="rect">
            <a:avLst/>
          </a:prstGeom>
        </p:spPr>
      </p:pic>
      <p:pic>
        <p:nvPicPr>
          <p:cNvPr id="5" name="благодарность робот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4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1208" y="183699"/>
            <a:ext cx="3176291" cy="6334293"/>
          </a:xfrm>
          <a:prstGeom prst="rect">
            <a:avLst/>
          </a:prstGeom>
        </p:spPr>
      </p:pic>
      <p:pic>
        <p:nvPicPr>
          <p:cNvPr id="3" name="Запись 2конец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5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2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85748" y="2997101"/>
            <a:ext cx="28838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</a:rPr>
              <a:t>Конец </a:t>
            </a:r>
            <a:endParaRPr lang="ru-RU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18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727" y="2934432"/>
            <a:ext cx="11811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8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266" y="-304800"/>
            <a:ext cx="5902734" cy="47517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431" y="3429000"/>
            <a:ext cx="7393354" cy="343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0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8" y="3272813"/>
            <a:ext cx="7283938" cy="33575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357" y="271730"/>
            <a:ext cx="5470120" cy="223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2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567" y="500185"/>
            <a:ext cx="4549984" cy="47087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120" y="711200"/>
            <a:ext cx="5277633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8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505714"/>
            <a:ext cx="12193057" cy="58465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444749"/>
            <a:ext cx="12193057" cy="596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3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2297" y="5171273"/>
            <a:ext cx="825418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9600" b="1" cap="none" spc="0" dirty="0" smtClean="0">
                <a:ln/>
                <a:solidFill>
                  <a:schemeClr val="accent4"/>
                </a:solidFill>
                <a:effectLst/>
                <a:latin typeface="Bahnschrift Light Condensed" panose="020B0502040204020203" pitchFamily="34" charset="0"/>
              </a:rPr>
              <a:t>Планета «</a:t>
            </a:r>
            <a:r>
              <a:rPr lang="ru-RU" sz="9600" b="1" cap="none" spc="0" dirty="0" err="1" smtClean="0">
                <a:ln/>
                <a:solidFill>
                  <a:schemeClr val="accent4"/>
                </a:solidFill>
                <a:effectLst/>
                <a:latin typeface="Bahnschrift Light Condensed" panose="020B0502040204020203" pitchFamily="34" charset="0"/>
              </a:rPr>
              <a:t>Шелезяка</a:t>
            </a:r>
            <a:endParaRPr lang="ru-RU" sz="9600" b="1" cap="none" spc="0" dirty="0">
              <a:ln/>
              <a:solidFill>
                <a:schemeClr val="accent4"/>
              </a:solidFill>
              <a:effectLst/>
              <a:latin typeface="Bahnschrift Light Condensed" panose="020B0502040204020203" pitchFamily="34" charset="0"/>
            </a:endParaRPr>
          </a:p>
        </p:txBody>
      </p:sp>
      <p:pic>
        <p:nvPicPr>
          <p:cNvPr id="5" name="помощ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8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499" y="0"/>
            <a:ext cx="9077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9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728" y="-97842"/>
            <a:ext cx="5718544" cy="70536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728" y="-97842"/>
            <a:ext cx="5718544" cy="705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6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</TotalTime>
  <Words>4</Words>
  <Application>Microsoft Office PowerPoint</Application>
  <PresentationFormat>Широкоэкранный</PresentationFormat>
  <Paragraphs>2</Paragraphs>
  <Slides>12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Bahnschrift Light Condensed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Денис Шведов</dc:creator>
  <cp:lastModifiedBy>Денис Шведов</cp:lastModifiedBy>
  <cp:revision>35</cp:revision>
  <dcterms:created xsi:type="dcterms:W3CDTF">2019-02-04T13:41:42Z</dcterms:created>
  <dcterms:modified xsi:type="dcterms:W3CDTF">2019-04-14T10:58:18Z</dcterms:modified>
</cp:coreProperties>
</file>