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8551-105F-45D1-91D7-15C6704AAB2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B4A2-B62E-40A2-A695-A2FB1F51B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1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8551-105F-45D1-91D7-15C6704AAB2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B4A2-B62E-40A2-A695-A2FB1F51B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74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8551-105F-45D1-91D7-15C6704AAB2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B4A2-B62E-40A2-A695-A2FB1F51B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9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8551-105F-45D1-91D7-15C6704AAB2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B4A2-B62E-40A2-A695-A2FB1F51B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7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8551-105F-45D1-91D7-15C6704AAB2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B4A2-B62E-40A2-A695-A2FB1F51B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1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8551-105F-45D1-91D7-15C6704AAB2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B4A2-B62E-40A2-A695-A2FB1F51B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61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8551-105F-45D1-91D7-15C6704AAB2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B4A2-B62E-40A2-A695-A2FB1F51B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73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8551-105F-45D1-91D7-15C6704AAB2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B4A2-B62E-40A2-A695-A2FB1F51B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8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8551-105F-45D1-91D7-15C6704AAB2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B4A2-B62E-40A2-A695-A2FB1F51B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0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8551-105F-45D1-91D7-15C6704AAB2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B4A2-B62E-40A2-A695-A2FB1F51B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52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8551-105F-45D1-91D7-15C6704AAB2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B4A2-B62E-40A2-A695-A2FB1F51B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3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C8551-105F-45D1-91D7-15C6704AAB2C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1B4A2-B62E-40A2-A695-A2FB1F51B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6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736x/2b/e8/55/2be8556b05349e3fe179059a182c78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1819656"/>
            <a:ext cx="46882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ОВОЩИ</a:t>
            </a:r>
            <a:endParaRPr lang="ru-RU" sz="8800" b="1" i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84438" y="4937760"/>
            <a:ext cx="4207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Составила :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начальных классов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Кулакова Е.В.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736x/2b/e8/55/2be8556b05349e3fe179059a182c78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23" y="-13823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088" y="996696"/>
            <a:ext cx="7028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Ребята, а какое сейчас время года?</a:t>
            </a:r>
            <a:endParaRPr lang="ru-RU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088" y="1581471"/>
            <a:ext cx="702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Покажите на картинке, где изображена осень.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https://coolsen.ru/wp-content/uploads/2021/12/0-20211203_20210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80" b="49350"/>
          <a:stretch/>
        </p:blipFill>
        <p:spPr bwMode="auto">
          <a:xfrm>
            <a:off x="356616" y="2166246"/>
            <a:ext cx="2670048" cy="2092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coolsen.ru/wp-content/uploads/2021/12/0-20211203_20210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5" b="49704"/>
          <a:stretch/>
        </p:blipFill>
        <p:spPr bwMode="auto">
          <a:xfrm>
            <a:off x="3227769" y="2166246"/>
            <a:ext cx="2670111" cy="20217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coolsen.ru/wp-content/uploads/2021/12/0-20211203_20210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3" r="49838"/>
          <a:stretch/>
        </p:blipFill>
        <p:spPr bwMode="auto">
          <a:xfrm>
            <a:off x="5996178" y="2180664"/>
            <a:ext cx="2590038" cy="2007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coolsen.ru/wp-content/uploads/2021/12/0-20211203_20210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7" t="49743"/>
          <a:stretch/>
        </p:blipFill>
        <p:spPr bwMode="auto">
          <a:xfrm>
            <a:off x="8769795" y="2166246"/>
            <a:ext cx="2705926" cy="20217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1786" y="4572000"/>
            <a:ext cx="5433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происходит с природой осенью?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786" y="5162428"/>
            <a:ext cx="4240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что люди делают осенью?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736x/2b/e8/55/2be8556b05349e3fe179059a182c78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61488" y="274320"/>
            <a:ext cx="6063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«Что где растет?»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680" y="1256526"/>
            <a:ext cx="2887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растут овощи?</a:t>
            </a:r>
            <a:endParaRPr lang="ru-RU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177" y="1668006"/>
            <a:ext cx="1190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Давайте вспомним какие овощи растут в огороде? Отгадайте загадки, а отгадки найдите на картинке.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" y="2078605"/>
            <a:ext cx="1094940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 за скрип? Что за хруст? Это что еще за куст? Как же быть без хруста? Если я.</a:t>
            </a:r>
          </a:p>
          <a:p>
            <a:endParaRPr lang="ru-RU" i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Заставит плакать всех вокруг, хоть он не драчун, а ….</a:t>
            </a:r>
          </a:p>
          <a:p>
            <a:endParaRPr lang="ru-RU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в земле укрылся ловко? Это рыжая….</a:t>
            </a:r>
          </a:p>
          <a:p>
            <a:endParaRPr lang="ru-RU" i="1" dirty="0" smtClean="0">
              <a:solidFill>
                <a:srgbClr val="00C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Летом- в огороде, свежие, зеленые, а зимою – в бочке, крепкие соленые</a:t>
            </a:r>
          </a:p>
          <a:p>
            <a:endParaRPr lang="ru-RU" i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Хоть чернил он не видал, фиолетовым вдруг стал, и лоснится от похвал очень важный …</a:t>
            </a:r>
          </a:p>
          <a:p>
            <a:endParaRPr lang="ru-RU" i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домике одноэтажном созревает овощ важный. За стеклом сидит синьор, толстый, красный…</a:t>
            </a:r>
          </a:p>
          <a:p>
            <a:endParaRPr lang="ru-RU" i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огороде – желтый мяч, только не бежит он вскачь, он как полная луна, вкусные в нем семена.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9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736x/2b/e8/55/2be8556b05349e3fe179059a182c78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cf2.ppt-online.org/files2/slide/j/J51803Z6oTVehiA4KvLBycXnIYzfN2UOrWCFq9/slide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7280"/>
            <a:ext cx="10945368" cy="5605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9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736x/2b/e8/55/2be8556b05349e3fe179059a182c78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3664" y="210312"/>
            <a:ext cx="828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«Соотнеси овощ с картинкой»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https://fsd.multiurok.ru/html/2022/01/05/s_61d5721fc91c1/phpqZUpu5_kartoteka-Zagadki_html_9170d35c9cd2ccfc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9" r="18254"/>
          <a:stretch/>
        </p:blipFill>
        <p:spPr bwMode="auto">
          <a:xfrm>
            <a:off x="499110" y="1220724"/>
            <a:ext cx="2415540" cy="288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kartinkin.net/uploads/posts/2022-03/1648055005_35-kartinkin-net-p-kartinki-ovoshchei-po-otdelnosti-4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3" r="21879"/>
          <a:stretch/>
        </p:blipFill>
        <p:spPr bwMode="auto">
          <a:xfrm>
            <a:off x="3802379" y="1227709"/>
            <a:ext cx="3025140" cy="2873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pickimage.ru/wp-content/uploads/images/detskie/carrots/morkov14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5790" r="4679" b="4805"/>
          <a:stretch/>
        </p:blipFill>
        <p:spPr bwMode="auto">
          <a:xfrm>
            <a:off x="7715249" y="1400556"/>
            <a:ext cx="2535176" cy="2941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www.meme-arsenal.com/memes/1ac8dd544d8cad7f6ea1a2347c5f43b4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t="10529" r="15836" b="10486"/>
          <a:stretch/>
        </p:blipFill>
        <p:spPr bwMode="auto">
          <a:xfrm>
            <a:off x="1883664" y="4089781"/>
            <a:ext cx="2804160" cy="2331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natalyfokina.wildapricot.org/Resources/Pictures/Cucumber_04_2_60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584" y="4193603"/>
            <a:ext cx="2895600" cy="2123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1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736x/2b/e8/55/2be8556b05349e3fe179059a182c78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3856" y="1225725"/>
            <a:ext cx="87873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Физминутка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огород пойдём, урожай соберём:       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шагают, стоя на месте.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 моркови «натаскаем»  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имитация движений: 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«тащат» мешок на спине.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картошки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накопаем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копают» картофель.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Срежем мы кочан капусты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«срезают» кочан капусты.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Круглый, сочный, очень вкусный!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показывают круг руками, делая ритмичные повороты туловища.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Щавеля нарвем немножко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«рвут» щавель.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вернемся по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дорожке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шагают, стоя на месте.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4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736x/2b/e8/55/2be8556b05349e3fe179059a182c78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9152" y="219456"/>
            <a:ext cx="6361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«Четвертый лишний»</a:t>
            </a:r>
            <a:endParaRPr lang="ru-RU" sz="36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s://pickimage.ru/wp-content/uploads/images/detskie/carrots/morkov1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5790" r="4679" b="4805"/>
          <a:stretch/>
        </p:blipFill>
        <p:spPr bwMode="auto">
          <a:xfrm>
            <a:off x="706691" y="1245108"/>
            <a:ext cx="2146237" cy="20467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fsd.multiurok.ru/html/2022/01/05/s_61d5721fc91c1/phpqZUpu5_kartoteka-Zagadki_html_9170d35c9cd2ccfc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9" r="18254"/>
          <a:stretch/>
        </p:blipFill>
        <p:spPr bwMode="auto">
          <a:xfrm>
            <a:off x="3433093" y="1028700"/>
            <a:ext cx="2106930" cy="2400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phonoteka.org/uploads/posts/2022-09/1663827616_35-phonoteka-org-p-grusha-fon-pinterest-6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22" y="1171956"/>
            <a:ext cx="1942783" cy="234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natalyfokina.wildapricot.org/Resources/Pictures/Cucumber_04_2_60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408" y="1398283"/>
            <a:ext cx="2895600" cy="212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kartinkin.net/uploads/posts/2022-03/1648055005_35-kartinkin-net-p-kartinki-ovoshchei-po-otdelnosti-4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3" r="21879"/>
          <a:stretch/>
        </p:blipFill>
        <p:spPr bwMode="auto">
          <a:xfrm>
            <a:off x="993267" y="3671161"/>
            <a:ext cx="2731770" cy="26569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www.meme-arsenal.com/memes/1ac8dd544d8cad7f6ea1a2347c5f43b4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t="10529" r="15836" b="10486"/>
          <a:stretch/>
        </p:blipFill>
        <p:spPr bwMode="auto">
          <a:xfrm>
            <a:off x="6286022" y="3837353"/>
            <a:ext cx="2592802" cy="2331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catherineasquithgallery.com/uploads/posts/2021-03/1614548291_28-p-apelsin-na-belom-fone-36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r="10727"/>
          <a:stretch/>
        </p:blipFill>
        <p:spPr bwMode="auto">
          <a:xfrm>
            <a:off x="3433093" y="3906302"/>
            <a:ext cx="2437686" cy="21444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catherineasquithgallery.com/uploads/posts/2021-03/1614570894_67-p-pomidor-na-belom-fone-82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081" y="3671160"/>
            <a:ext cx="2689860" cy="2549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2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736x/2b/e8/55/2be8556b05349e3fe179059a182c78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2824" y="1217816"/>
            <a:ext cx="6096000" cy="333681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ts val="225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Пальчиковая </a:t>
            </a: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гимнастика</a:t>
            </a:r>
          </a:p>
          <a:p>
            <a:pPr fontAlgn="base">
              <a:lnSpc>
                <a:spcPts val="2250"/>
              </a:lnSpc>
              <a:spcAft>
                <a:spcPts val="0"/>
              </a:spcAft>
            </a:pPr>
            <a:endParaRPr lang="ru-RU" sz="2800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ts val="2250"/>
              </a:lnSpc>
              <a:spcAft>
                <a:spcPts val="0"/>
              </a:spcAft>
            </a:pPr>
            <a:r>
              <a:rPr lang="ru-RU" sz="28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 капусту рубим, рубим</a:t>
            </a:r>
            <a:r>
              <a:rPr lang="ru-RU" sz="2800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fontAlgn="base">
              <a:lnSpc>
                <a:spcPts val="2250"/>
              </a:lnSpc>
              <a:spcAft>
                <a:spcPts val="0"/>
              </a:spcAft>
            </a:pPr>
            <a:endParaRPr lang="ru-RU" sz="2800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ts val="2250"/>
              </a:lnSpc>
              <a:spcAft>
                <a:spcPts val="0"/>
              </a:spcAft>
            </a:pPr>
            <a:r>
              <a:rPr lang="ru-RU" sz="28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 капусту солим, солим</a:t>
            </a:r>
            <a:r>
              <a:rPr lang="ru-RU" sz="2800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fontAlgn="base">
              <a:lnSpc>
                <a:spcPts val="2250"/>
              </a:lnSpc>
              <a:spcAft>
                <a:spcPts val="0"/>
              </a:spcAft>
            </a:pPr>
            <a:endParaRPr lang="ru-RU" sz="2800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ts val="2250"/>
              </a:lnSpc>
              <a:spcAft>
                <a:spcPts val="0"/>
              </a:spcAft>
            </a:pPr>
            <a:r>
              <a:rPr lang="ru-RU" sz="28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 капусту мнем, мнем</a:t>
            </a:r>
            <a:r>
              <a:rPr lang="ru-RU" sz="2800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fontAlgn="base">
              <a:lnSpc>
                <a:spcPts val="2250"/>
              </a:lnSpc>
              <a:spcAft>
                <a:spcPts val="0"/>
              </a:spcAft>
            </a:pPr>
            <a:endParaRPr lang="ru-RU" sz="2800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ts val="2250"/>
              </a:lnSpc>
              <a:spcAft>
                <a:spcPts val="0"/>
              </a:spcAft>
            </a:pPr>
            <a:r>
              <a:rPr lang="ru-RU" sz="28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 капусту трем, трем</a:t>
            </a:r>
            <a:r>
              <a:rPr lang="ru-RU" sz="2800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fontAlgn="base">
              <a:lnSpc>
                <a:spcPts val="2250"/>
              </a:lnSpc>
              <a:spcAft>
                <a:spcPts val="0"/>
              </a:spcAft>
            </a:pPr>
            <a:endParaRPr lang="ru-RU" sz="2800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ts val="2250"/>
              </a:lnSpc>
              <a:spcAft>
                <a:spcPts val="0"/>
              </a:spcAft>
            </a:pPr>
            <a:r>
              <a:rPr lang="ru-RU" sz="28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потом пирог печем.</a:t>
            </a:r>
            <a:endParaRPr lang="ru-RU" sz="2800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4712" y="5404104"/>
            <a:ext cx="9641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Практическая работа: лепка из пластилина (овощи на выбор)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242</Words>
  <Application>Microsoft Office PowerPoint</Application>
  <PresentationFormat>Широкоэкранный</PresentationFormat>
  <Paragraphs>48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10</cp:revision>
  <dcterms:created xsi:type="dcterms:W3CDTF">2023-01-18T07:24:42Z</dcterms:created>
  <dcterms:modified xsi:type="dcterms:W3CDTF">2023-01-19T06:31:31Z</dcterms:modified>
</cp:coreProperties>
</file>