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sldIdLst>
    <p:sldId id="256" r:id="rId2"/>
    <p:sldId id="266" r:id="rId3"/>
    <p:sldId id="261" r:id="rId4"/>
    <p:sldId id="265" r:id="rId5"/>
    <p:sldId id="262" r:id="rId6"/>
    <p:sldId id="260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45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9B314D-2EA5-483D-87FC-BD7F04DEA32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B0F9036-A51C-46CD-BC4D-6DBB89100F33}">
      <dgm:prSet/>
      <dgm:spPr/>
      <dgm:t>
        <a:bodyPr/>
        <a:lstStyle/>
        <a:p>
          <a:pPr algn="ctr" rtl="0"/>
          <a:r>
            <a:rPr lang="ru-RU" b="1" dirty="0" smtClean="0"/>
            <a:t>Понятие «успешность обучения» рассматривается в двух основных направлениях</a:t>
          </a:r>
          <a:endParaRPr lang="ru-RU" dirty="0"/>
        </a:p>
      </dgm:t>
    </dgm:pt>
    <dgm:pt modelId="{E93140AC-A9D4-4EB4-BDC9-DBBB0D3D88D8}" type="parTrans" cxnId="{FE14354A-3620-40B0-BE36-DF825BAE55F0}">
      <dgm:prSet/>
      <dgm:spPr/>
      <dgm:t>
        <a:bodyPr/>
        <a:lstStyle/>
        <a:p>
          <a:endParaRPr lang="ru-RU"/>
        </a:p>
      </dgm:t>
    </dgm:pt>
    <dgm:pt modelId="{0539C971-9C2B-4E01-955D-3D48ECD2EC91}" type="sibTrans" cxnId="{FE14354A-3620-40B0-BE36-DF825BAE55F0}">
      <dgm:prSet/>
      <dgm:spPr/>
      <dgm:t>
        <a:bodyPr/>
        <a:lstStyle/>
        <a:p>
          <a:endParaRPr lang="ru-RU"/>
        </a:p>
      </dgm:t>
    </dgm:pt>
    <dgm:pt modelId="{686A9B44-958D-4D7D-8591-E789475EB824}" type="pres">
      <dgm:prSet presAssocID="{0D9B314D-2EA5-483D-87FC-BD7F04DEA32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915C93E-39B7-4C8C-9653-FD8AABA25028}" type="pres">
      <dgm:prSet presAssocID="{FB0F9036-A51C-46CD-BC4D-6DBB89100F33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8E8153E-1E66-4738-95E8-B559C7432873}" type="presOf" srcId="{FB0F9036-A51C-46CD-BC4D-6DBB89100F33}" destId="{9915C93E-39B7-4C8C-9653-FD8AABA25028}" srcOrd="0" destOrd="0" presId="urn:microsoft.com/office/officeart/2005/8/layout/vList2"/>
    <dgm:cxn modelId="{22CEB6FA-9459-4663-B0D3-EBEF3B5E24FE}" type="presOf" srcId="{0D9B314D-2EA5-483D-87FC-BD7F04DEA32A}" destId="{686A9B44-958D-4D7D-8591-E789475EB824}" srcOrd="0" destOrd="0" presId="urn:microsoft.com/office/officeart/2005/8/layout/vList2"/>
    <dgm:cxn modelId="{FE14354A-3620-40B0-BE36-DF825BAE55F0}" srcId="{0D9B314D-2EA5-483D-87FC-BD7F04DEA32A}" destId="{FB0F9036-A51C-46CD-BC4D-6DBB89100F33}" srcOrd="0" destOrd="0" parTransId="{E93140AC-A9D4-4EB4-BDC9-DBBB0D3D88D8}" sibTransId="{0539C971-9C2B-4E01-955D-3D48ECD2EC91}"/>
    <dgm:cxn modelId="{52742E3C-8701-4E63-9B74-2B4D4BCB0B1C}" type="presParOf" srcId="{686A9B44-958D-4D7D-8591-E789475EB824}" destId="{9915C93E-39B7-4C8C-9653-FD8AABA2502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1BAD322-89C2-4FBB-A435-E29023580CBD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8DAF1F5D-8FE6-48F7-93DF-1BD7A212FE62}">
      <dgm:prSet/>
      <dgm:spPr/>
      <dgm:t>
        <a:bodyPr/>
        <a:lstStyle/>
        <a:p>
          <a:pPr rtl="0"/>
          <a:r>
            <a:rPr lang="ru-RU" b="1" dirty="0" smtClean="0"/>
            <a:t>обеспечивает обратную связь</a:t>
          </a:r>
          <a:endParaRPr lang="ru-RU" dirty="0"/>
        </a:p>
      </dgm:t>
    </dgm:pt>
    <dgm:pt modelId="{FB2F5318-04C8-4793-BEB7-BB0B3FB5A0B4}" type="parTrans" cxnId="{241E6F7B-5BA1-46BC-9103-575884E53145}">
      <dgm:prSet/>
      <dgm:spPr/>
      <dgm:t>
        <a:bodyPr/>
        <a:lstStyle/>
        <a:p>
          <a:endParaRPr lang="ru-RU"/>
        </a:p>
      </dgm:t>
    </dgm:pt>
    <dgm:pt modelId="{A9C1D105-736D-4D5E-B459-5864EF807BE3}" type="sibTrans" cxnId="{241E6F7B-5BA1-46BC-9103-575884E53145}">
      <dgm:prSet/>
      <dgm:spPr/>
      <dgm:t>
        <a:bodyPr/>
        <a:lstStyle/>
        <a:p>
          <a:endParaRPr lang="ru-RU"/>
        </a:p>
      </dgm:t>
    </dgm:pt>
    <dgm:pt modelId="{9044EE69-A5C0-41AA-9E8D-3F8B6C8F623D}" type="pres">
      <dgm:prSet presAssocID="{51BAD322-89C2-4FBB-A435-E29023580CBD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6893936-B04C-4A15-8CD9-C39162C0B09C}" type="pres">
      <dgm:prSet presAssocID="{8DAF1F5D-8FE6-48F7-93DF-1BD7A212FE62}" presName="horFlow" presStyleCnt="0"/>
      <dgm:spPr/>
    </dgm:pt>
    <dgm:pt modelId="{80DAA895-6838-4A74-AC5C-1296A5509673}" type="pres">
      <dgm:prSet presAssocID="{8DAF1F5D-8FE6-48F7-93DF-1BD7A212FE62}" presName="bigChev" presStyleLbl="node1" presStyleIdx="0" presStyleCnt="1"/>
      <dgm:spPr/>
      <dgm:t>
        <a:bodyPr/>
        <a:lstStyle/>
        <a:p>
          <a:endParaRPr lang="ru-RU"/>
        </a:p>
      </dgm:t>
    </dgm:pt>
  </dgm:ptLst>
  <dgm:cxnLst>
    <dgm:cxn modelId="{970CBED5-4B69-4730-8F29-B1B590C8D439}" type="presOf" srcId="{8DAF1F5D-8FE6-48F7-93DF-1BD7A212FE62}" destId="{80DAA895-6838-4A74-AC5C-1296A5509673}" srcOrd="0" destOrd="0" presId="urn:microsoft.com/office/officeart/2005/8/layout/lProcess3"/>
    <dgm:cxn modelId="{027EC3BB-4597-4DE7-8F88-757F9C302B6F}" type="presOf" srcId="{51BAD322-89C2-4FBB-A435-E29023580CBD}" destId="{9044EE69-A5C0-41AA-9E8D-3F8B6C8F623D}" srcOrd="0" destOrd="0" presId="urn:microsoft.com/office/officeart/2005/8/layout/lProcess3"/>
    <dgm:cxn modelId="{241E6F7B-5BA1-46BC-9103-575884E53145}" srcId="{51BAD322-89C2-4FBB-A435-E29023580CBD}" destId="{8DAF1F5D-8FE6-48F7-93DF-1BD7A212FE62}" srcOrd="0" destOrd="0" parTransId="{FB2F5318-04C8-4793-BEB7-BB0B3FB5A0B4}" sibTransId="{A9C1D105-736D-4D5E-B459-5864EF807BE3}"/>
    <dgm:cxn modelId="{C3EA4535-2F54-4B96-BE99-D6E1F51A5A42}" type="presParOf" srcId="{9044EE69-A5C0-41AA-9E8D-3F8B6C8F623D}" destId="{96893936-B04C-4A15-8CD9-C39162C0B09C}" srcOrd="0" destOrd="0" presId="urn:microsoft.com/office/officeart/2005/8/layout/lProcess3"/>
    <dgm:cxn modelId="{8A2228BD-8DFE-48A2-8A71-E862FEF1D11E}" type="presParOf" srcId="{96893936-B04C-4A15-8CD9-C39162C0B09C}" destId="{80DAA895-6838-4A74-AC5C-1296A5509673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F481691-82EF-4E26-A8D0-27517EE99653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E5E24A3A-D07F-442F-9A1B-B5C91E7C5CF5}">
      <dgm:prSet/>
      <dgm:spPr/>
      <dgm:t>
        <a:bodyPr/>
        <a:lstStyle/>
        <a:p>
          <a:pPr rtl="0"/>
          <a:r>
            <a:rPr lang="ru-RU" b="1" dirty="0" smtClean="0"/>
            <a:t>позволяет студенту точно оценивать границы своего знания</a:t>
          </a:r>
          <a:endParaRPr lang="ru-RU" dirty="0"/>
        </a:p>
      </dgm:t>
    </dgm:pt>
    <dgm:pt modelId="{0B1C61CB-8E12-4277-A62A-4AEC0A940507}" type="parTrans" cxnId="{AE31D81B-17D3-46A0-A0C7-024C7DDEE878}">
      <dgm:prSet/>
      <dgm:spPr/>
      <dgm:t>
        <a:bodyPr/>
        <a:lstStyle/>
        <a:p>
          <a:endParaRPr lang="ru-RU"/>
        </a:p>
      </dgm:t>
    </dgm:pt>
    <dgm:pt modelId="{8C44E389-C618-4BD9-9CE3-379E667BE1D4}" type="sibTrans" cxnId="{AE31D81B-17D3-46A0-A0C7-024C7DDEE878}">
      <dgm:prSet/>
      <dgm:spPr/>
      <dgm:t>
        <a:bodyPr/>
        <a:lstStyle/>
        <a:p>
          <a:endParaRPr lang="ru-RU"/>
        </a:p>
      </dgm:t>
    </dgm:pt>
    <dgm:pt modelId="{560BB13B-3C9F-4250-95F3-7A19DA4E1D58}" type="pres">
      <dgm:prSet presAssocID="{7F481691-82EF-4E26-A8D0-27517EE99653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67EE220-3344-4AE6-A8CF-5A7B860DCB44}" type="pres">
      <dgm:prSet presAssocID="{E5E24A3A-D07F-442F-9A1B-B5C91E7C5CF5}" presName="horFlow" presStyleCnt="0"/>
      <dgm:spPr/>
    </dgm:pt>
    <dgm:pt modelId="{8665F768-F467-4B0A-9649-1384BDD9E38C}" type="pres">
      <dgm:prSet presAssocID="{E5E24A3A-D07F-442F-9A1B-B5C91E7C5CF5}" presName="bigChev" presStyleLbl="node1" presStyleIdx="0" presStyleCnt="1" custLinFactNeighborX="4495" custLinFactNeighborY="-3181"/>
      <dgm:spPr/>
      <dgm:t>
        <a:bodyPr/>
        <a:lstStyle/>
        <a:p>
          <a:endParaRPr lang="ru-RU"/>
        </a:p>
      </dgm:t>
    </dgm:pt>
  </dgm:ptLst>
  <dgm:cxnLst>
    <dgm:cxn modelId="{AE31D81B-17D3-46A0-A0C7-024C7DDEE878}" srcId="{7F481691-82EF-4E26-A8D0-27517EE99653}" destId="{E5E24A3A-D07F-442F-9A1B-B5C91E7C5CF5}" srcOrd="0" destOrd="0" parTransId="{0B1C61CB-8E12-4277-A62A-4AEC0A940507}" sibTransId="{8C44E389-C618-4BD9-9CE3-379E667BE1D4}"/>
    <dgm:cxn modelId="{EA7D809C-D315-4000-A7A9-F559D6707C3C}" type="presOf" srcId="{7F481691-82EF-4E26-A8D0-27517EE99653}" destId="{560BB13B-3C9F-4250-95F3-7A19DA4E1D58}" srcOrd="0" destOrd="0" presId="urn:microsoft.com/office/officeart/2005/8/layout/lProcess3"/>
    <dgm:cxn modelId="{94173E35-32E9-4DC8-9F3B-9C7D59013335}" type="presOf" srcId="{E5E24A3A-D07F-442F-9A1B-B5C91E7C5CF5}" destId="{8665F768-F467-4B0A-9649-1384BDD9E38C}" srcOrd="0" destOrd="0" presId="urn:microsoft.com/office/officeart/2005/8/layout/lProcess3"/>
    <dgm:cxn modelId="{657E5C49-C147-4A9A-B504-C14498085AA7}" type="presParOf" srcId="{560BB13B-3C9F-4250-95F3-7A19DA4E1D58}" destId="{467EE220-3344-4AE6-A8CF-5A7B860DCB44}" srcOrd="0" destOrd="0" presId="urn:microsoft.com/office/officeart/2005/8/layout/lProcess3"/>
    <dgm:cxn modelId="{F7D4F233-8717-4DFB-BE7F-96E87A21401A}" type="presParOf" srcId="{467EE220-3344-4AE6-A8CF-5A7B860DCB44}" destId="{8665F768-F467-4B0A-9649-1384BDD9E38C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62C62CA-DFDE-4072-BFFB-BFB6F16B54B9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C6B4A33-91C3-42D3-829B-A57E03FD375E}">
      <dgm:prSet/>
      <dgm:spPr/>
      <dgm:t>
        <a:bodyPr/>
        <a:lstStyle/>
        <a:p>
          <a:pPr rtl="0"/>
          <a:r>
            <a:rPr lang="ru-RU" b="1" dirty="0" smtClean="0"/>
            <a:t>самооценка  выполняться  студентами индивидуально</a:t>
          </a:r>
          <a:endParaRPr lang="ru-RU" b="1" dirty="0"/>
        </a:p>
      </dgm:t>
    </dgm:pt>
    <dgm:pt modelId="{21DCA611-4D1C-4D68-A063-C91DCAF5080B}" type="parTrans" cxnId="{A9B49C3D-8223-44C0-A761-F2EFF38C4923}">
      <dgm:prSet/>
      <dgm:spPr/>
      <dgm:t>
        <a:bodyPr/>
        <a:lstStyle/>
        <a:p>
          <a:endParaRPr lang="ru-RU"/>
        </a:p>
      </dgm:t>
    </dgm:pt>
    <dgm:pt modelId="{2EC73EDC-C892-4B5F-9CC1-38C92B815E63}" type="sibTrans" cxnId="{A9B49C3D-8223-44C0-A761-F2EFF38C4923}">
      <dgm:prSet/>
      <dgm:spPr/>
      <dgm:t>
        <a:bodyPr/>
        <a:lstStyle/>
        <a:p>
          <a:endParaRPr lang="ru-RU"/>
        </a:p>
      </dgm:t>
    </dgm:pt>
    <dgm:pt modelId="{A900C68A-0304-470B-AB4B-7FE4FF5FAE77}" type="pres">
      <dgm:prSet presAssocID="{862C62CA-DFDE-4072-BFFB-BFB6F16B54B9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9E6DEDA-D559-4844-9B78-CDDF62DAF222}" type="pres">
      <dgm:prSet presAssocID="{AC6B4A33-91C3-42D3-829B-A57E03FD375E}" presName="circle1" presStyleLbl="node1" presStyleIdx="0" presStyleCnt="1"/>
      <dgm:spPr/>
    </dgm:pt>
    <dgm:pt modelId="{612BF7A7-1C3C-463C-8ADB-3C9C88787D78}" type="pres">
      <dgm:prSet presAssocID="{AC6B4A33-91C3-42D3-829B-A57E03FD375E}" presName="space" presStyleCnt="0"/>
      <dgm:spPr/>
    </dgm:pt>
    <dgm:pt modelId="{1015A003-8EEB-452A-B060-8AC7A46A9514}" type="pres">
      <dgm:prSet presAssocID="{AC6B4A33-91C3-42D3-829B-A57E03FD375E}" presName="rect1" presStyleLbl="alignAcc1" presStyleIdx="0" presStyleCnt="1"/>
      <dgm:spPr/>
      <dgm:t>
        <a:bodyPr/>
        <a:lstStyle/>
        <a:p>
          <a:endParaRPr lang="ru-RU"/>
        </a:p>
      </dgm:t>
    </dgm:pt>
    <dgm:pt modelId="{4970F1B6-1D0F-4222-BB32-975823E0BB74}" type="pres">
      <dgm:prSet presAssocID="{AC6B4A33-91C3-42D3-829B-A57E03FD375E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5803BB2-44D3-4A9B-B281-C4DE43B44FEC}" type="presOf" srcId="{862C62CA-DFDE-4072-BFFB-BFB6F16B54B9}" destId="{A900C68A-0304-470B-AB4B-7FE4FF5FAE77}" srcOrd="0" destOrd="0" presId="urn:microsoft.com/office/officeart/2005/8/layout/target3"/>
    <dgm:cxn modelId="{376E42E9-4348-4C88-A122-F677FE2F1585}" type="presOf" srcId="{AC6B4A33-91C3-42D3-829B-A57E03FD375E}" destId="{4970F1B6-1D0F-4222-BB32-975823E0BB74}" srcOrd="1" destOrd="0" presId="urn:microsoft.com/office/officeart/2005/8/layout/target3"/>
    <dgm:cxn modelId="{A9B49C3D-8223-44C0-A761-F2EFF38C4923}" srcId="{862C62CA-DFDE-4072-BFFB-BFB6F16B54B9}" destId="{AC6B4A33-91C3-42D3-829B-A57E03FD375E}" srcOrd="0" destOrd="0" parTransId="{21DCA611-4D1C-4D68-A063-C91DCAF5080B}" sibTransId="{2EC73EDC-C892-4B5F-9CC1-38C92B815E63}"/>
    <dgm:cxn modelId="{51A0CBF9-4A72-46E1-8ACB-F25F4894D851}" type="presOf" srcId="{AC6B4A33-91C3-42D3-829B-A57E03FD375E}" destId="{1015A003-8EEB-452A-B060-8AC7A46A9514}" srcOrd="0" destOrd="0" presId="urn:microsoft.com/office/officeart/2005/8/layout/target3"/>
    <dgm:cxn modelId="{75585B49-514F-4256-8F26-2C39A93061BE}" type="presParOf" srcId="{A900C68A-0304-470B-AB4B-7FE4FF5FAE77}" destId="{69E6DEDA-D559-4844-9B78-CDDF62DAF222}" srcOrd="0" destOrd="0" presId="urn:microsoft.com/office/officeart/2005/8/layout/target3"/>
    <dgm:cxn modelId="{F8150A64-CF9B-4F72-94B2-0BB79B7FF705}" type="presParOf" srcId="{A900C68A-0304-470B-AB4B-7FE4FF5FAE77}" destId="{612BF7A7-1C3C-463C-8ADB-3C9C88787D78}" srcOrd="1" destOrd="0" presId="urn:microsoft.com/office/officeart/2005/8/layout/target3"/>
    <dgm:cxn modelId="{D98E1B45-00E9-4898-A042-1788299CC063}" type="presParOf" srcId="{A900C68A-0304-470B-AB4B-7FE4FF5FAE77}" destId="{1015A003-8EEB-452A-B060-8AC7A46A9514}" srcOrd="2" destOrd="0" presId="urn:microsoft.com/office/officeart/2005/8/layout/target3"/>
    <dgm:cxn modelId="{1626EB51-43E8-4FB7-BC97-C802AE88C62B}" type="presParOf" srcId="{A900C68A-0304-470B-AB4B-7FE4FF5FAE77}" destId="{4970F1B6-1D0F-4222-BB32-975823E0BB74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7A7BB4C-9F56-4046-9CB7-4ABA2457223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2A4CE9F9-C527-4C6D-8B80-B3255C68D8D7}">
      <dgm:prSet/>
      <dgm:spPr/>
      <dgm:t>
        <a:bodyPr/>
        <a:lstStyle/>
        <a:p>
          <a:pPr rtl="0"/>
          <a:r>
            <a:rPr lang="ru-RU" b="1" smtClean="0"/>
            <a:t>С точки зрения психологического направления успешность обучения рассматривается как особое эмоциональное состояние учащегося, выражающее его личное отношение к деятельности и/или ее результатам. </a:t>
          </a:r>
          <a:endParaRPr lang="ru-RU"/>
        </a:p>
      </dgm:t>
    </dgm:pt>
    <dgm:pt modelId="{A45337F0-040A-4B87-AB73-80BB165272D9}" type="parTrans" cxnId="{E7BD0C86-E11C-4D62-B86F-171DD717DA51}">
      <dgm:prSet/>
      <dgm:spPr/>
      <dgm:t>
        <a:bodyPr/>
        <a:lstStyle/>
        <a:p>
          <a:endParaRPr lang="ru-RU"/>
        </a:p>
      </dgm:t>
    </dgm:pt>
    <dgm:pt modelId="{5C7C696E-EC21-4801-B719-8A508D47D9DB}" type="sibTrans" cxnId="{E7BD0C86-E11C-4D62-B86F-171DD717DA51}">
      <dgm:prSet/>
      <dgm:spPr/>
      <dgm:t>
        <a:bodyPr/>
        <a:lstStyle/>
        <a:p>
          <a:endParaRPr lang="ru-RU"/>
        </a:p>
      </dgm:t>
    </dgm:pt>
    <dgm:pt modelId="{AAA29556-C0BE-4E5B-BD17-447B9ABD0653}" type="pres">
      <dgm:prSet presAssocID="{F7A7BB4C-9F56-4046-9CB7-4ABA2457223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7FEEB1E-6920-4822-B6E5-9346A27AFF7E}" type="pres">
      <dgm:prSet presAssocID="{2A4CE9F9-C527-4C6D-8B80-B3255C68D8D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7BD0C86-E11C-4D62-B86F-171DD717DA51}" srcId="{F7A7BB4C-9F56-4046-9CB7-4ABA24572238}" destId="{2A4CE9F9-C527-4C6D-8B80-B3255C68D8D7}" srcOrd="0" destOrd="0" parTransId="{A45337F0-040A-4B87-AB73-80BB165272D9}" sibTransId="{5C7C696E-EC21-4801-B719-8A508D47D9DB}"/>
    <dgm:cxn modelId="{86676521-5D96-4BFC-ABF7-2898F5EF3A67}" type="presOf" srcId="{2A4CE9F9-C527-4C6D-8B80-B3255C68D8D7}" destId="{87FEEB1E-6920-4822-B6E5-9346A27AFF7E}" srcOrd="0" destOrd="0" presId="urn:microsoft.com/office/officeart/2005/8/layout/vList2"/>
    <dgm:cxn modelId="{21578CF0-D147-4DEC-9445-E743A1BFB76A}" type="presOf" srcId="{F7A7BB4C-9F56-4046-9CB7-4ABA24572238}" destId="{AAA29556-C0BE-4E5B-BD17-447B9ABD0653}" srcOrd="0" destOrd="0" presId="urn:microsoft.com/office/officeart/2005/8/layout/vList2"/>
    <dgm:cxn modelId="{8B4BE4ED-0219-4CA1-B9BF-7A5FB6568B51}" type="presParOf" srcId="{AAA29556-C0BE-4E5B-BD17-447B9ABD0653}" destId="{87FEEB1E-6920-4822-B6E5-9346A27AFF7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2892AF3-167F-425A-82E0-B3674852C0A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DBC0B4E1-CD07-49F3-8115-FB739A625958}">
      <dgm:prSet/>
      <dgm:spPr/>
      <dgm:t>
        <a:bodyPr/>
        <a:lstStyle/>
        <a:p>
          <a:pPr rtl="0"/>
          <a:r>
            <a:rPr lang="ru-RU" b="1" smtClean="0"/>
            <a:t>В педагогическом направлении успешность обучения рассматривается с точки зрения качества образования, в контексте проблемы эффективности и результативности обучения. </a:t>
          </a:r>
          <a:endParaRPr lang="ru-RU"/>
        </a:p>
      </dgm:t>
    </dgm:pt>
    <dgm:pt modelId="{6D3C629F-B600-452B-A849-569E88E95C9E}" type="parTrans" cxnId="{391DE41F-1CDD-4FC6-8445-D90844F426E4}">
      <dgm:prSet/>
      <dgm:spPr/>
      <dgm:t>
        <a:bodyPr/>
        <a:lstStyle/>
        <a:p>
          <a:endParaRPr lang="ru-RU"/>
        </a:p>
      </dgm:t>
    </dgm:pt>
    <dgm:pt modelId="{D7958F0B-1670-4E2D-8271-41FB7D894F7B}" type="sibTrans" cxnId="{391DE41F-1CDD-4FC6-8445-D90844F426E4}">
      <dgm:prSet/>
      <dgm:spPr/>
      <dgm:t>
        <a:bodyPr/>
        <a:lstStyle/>
        <a:p>
          <a:endParaRPr lang="ru-RU"/>
        </a:p>
      </dgm:t>
    </dgm:pt>
    <dgm:pt modelId="{951334F5-49F9-404E-88CE-06BF3C1DB0E1}" type="pres">
      <dgm:prSet presAssocID="{82892AF3-167F-425A-82E0-B3674852C0A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32BE5DB-973D-4432-96B0-E069DEC05937}" type="pres">
      <dgm:prSet presAssocID="{DBC0B4E1-CD07-49F3-8115-FB739A62595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91DE41F-1CDD-4FC6-8445-D90844F426E4}" srcId="{82892AF3-167F-425A-82E0-B3674852C0AC}" destId="{DBC0B4E1-CD07-49F3-8115-FB739A625958}" srcOrd="0" destOrd="0" parTransId="{6D3C629F-B600-452B-A849-569E88E95C9E}" sibTransId="{D7958F0B-1670-4E2D-8271-41FB7D894F7B}"/>
    <dgm:cxn modelId="{3705EF4A-2190-4A67-9569-91FE0CA268D2}" type="presOf" srcId="{82892AF3-167F-425A-82E0-B3674852C0AC}" destId="{951334F5-49F9-404E-88CE-06BF3C1DB0E1}" srcOrd="0" destOrd="0" presId="urn:microsoft.com/office/officeart/2005/8/layout/vList2"/>
    <dgm:cxn modelId="{257194C9-528D-4729-AC80-B5EC604AA1EE}" type="presOf" srcId="{DBC0B4E1-CD07-49F3-8115-FB739A625958}" destId="{932BE5DB-973D-4432-96B0-E069DEC05937}" srcOrd="0" destOrd="0" presId="urn:microsoft.com/office/officeart/2005/8/layout/vList2"/>
    <dgm:cxn modelId="{C6961A2A-E9AD-49D9-88FD-ED194822EB77}" type="presParOf" srcId="{951334F5-49F9-404E-88CE-06BF3C1DB0E1}" destId="{932BE5DB-973D-4432-96B0-E069DEC0593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A714899-08B2-4481-9C29-288AAD975A7D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BC1FBB3E-79E1-4497-9E3C-B9B78D57EEA6}">
      <dgm:prSet/>
      <dgm:spPr/>
      <dgm:t>
        <a:bodyPr/>
        <a:lstStyle/>
        <a:p>
          <a:pPr rtl="0"/>
          <a:r>
            <a:rPr lang="ru-RU" b="1" smtClean="0"/>
            <a:t>В рамках Я - концепции, как содержательной стороны самосознания, исследователи определяют самооценку как оценку личностью самой себя, своих возможностей, качеств, и места среди других людей. Петровский А.В. утверждает, что «самооценка есть результат своего рода проекция реального «Я» на «Я» идеальное».</a:t>
          </a:r>
          <a:endParaRPr lang="ru-RU"/>
        </a:p>
      </dgm:t>
    </dgm:pt>
    <dgm:pt modelId="{5F0E0627-9711-46A1-9E1D-554156CA2E24}" type="parTrans" cxnId="{7F88E2A2-4906-443B-83C1-B35B4C3F0251}">
      <dgm:prSet/>
      <dgm:spPr/>
      <dgm:t>
        <a:bodyPr/>
        <a:lstStyle/>
        <a:p>
          <a:endParaRPr lang="ru-RU"/>
        </a:p>
      </dgm:t>
    </dgm:pt>
    <dgm:pt modelId="{7E499F86-EB02-4520-83E7-D37AB20CD8C3}" type="sibTrans" cxnId="{7F88E2A2-4906-443B-83C1-B35B4C3F0251}">
      <dgm:prSet/>
      <dgm:spPr/>
      <dgm:t>
        <a:bodyPr/>
        <a:lstStyle/>
        <a:p>
          <a:endParaRPr lang="ru-RU"/>
        </a:p>
      </dgm:t>
    </dgm:pt>
    <dgm:pt modelId="{C028DD22-87E8-4A48-A3F2-73B92B5E6379}" type="pres">
      <dgm:prSet presAssocID="{1A714899-08B2-4481-9C29-288AAD975A7D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13557EF-0B0E-42A6-8906-EBBE5B3387CC}" type="pres">
      <dgm:prSet presAssocID="{BC1FBB3E-79E1-4497-9E3C-B9B78D57EEA6}" presName="circle1" presStyleLbl="node1" presStyleIdx="0" presStyleCnt="1"/>
      <dgm:spPr/>
    </dgm:pt>
    <dgm:pt modelId="{066B63B3-A279-45CD-B6B9-3AC620D69B58}" type="pres">
      <dgm:prSet presAssocID="{BC1FBB3E-79E1-4497-9E3C-B9B78D57EEA6}" presName="space" presStyleCnt="0"/>
      <dgm:spPr/>
    </dgm:pt>
    <dgm:pt modelId="{E6C2D4CD-B38B-415E-9383-5C276FB36A11}" type="pres">
      <dgm:prSet presAssocID="{BC1FBB3E-79E1-4497-9E3C-B9B78D57EEA6}" presName="rect1" presStyleLbl="alignAcc1" presStyleIdx="0" presStyleCnt="1"/>
      <dgm:spPr/>
      <dgm:t>
        <a:bodyPr/>
        <a:lstStyle/>
        <a:p>
          <a:endParaRPr lang="ru-RU"/>
        </a:p>
      </dgm:t>
    </dgm:pt>
    <dgm:pt modelId="{4B2542FF-A89D-4CE5-B4C7-0F5A0489FA3B}" type="pres">
      <dgm:prSet presAssocID="{BC1FBB3E-79E1-4497-9E3C-B9B78D57EEA6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931FF58-36B2-45F5-91F2-0C15A70DE4E9}" type="presOf" srcId="{BC1FBB3E-79E1-4497-9E3C-B9B78D57EEA6}" destId="{E6C2D4CD-B38B-415E-9383-5C276FB36A11}" srcOrd="0" destOrd="0" presId="urn:microsoft.com/office/officeart/2005/8/layout/target3"/>
    <dgm:cxn modelId="{7F88E2A2-4906-443B-83C1-B35B4C3F0251}" srcId="{1A714899-08B2-4481-9C29-288AAD975A7D}" destId="{BC1FBB3E-79E1-4497-9E3C-B9B78D57EEA6}" srcOrd="0" destOrd="0" parTransId="{5F0E0627-9711-46A1-9E1D-554156CA2E24}" sibTransId="{7E499F86-EB02-4520-83E7-D37AB20CD8C3}"/>
    <dgm:cxn modelId="{2226EA31-FDE8-453F-8FA3-7D9C2D6890FE}" type="presOf" srcId="{BC1FBB3E-79E1-4497-9E3C-B9B78D57EEA6}" destId="{4B2542FF-A89D-4CE5-B4C7-0F5A0489FA3B}" srcOrd="1" destOrd="0" presId="urn:microsoft.com/office/officeart/2005/8/layout/target3"/>
    <dgm:cxn modelId="{7D548512-93D4-4907-A8B2-1006485149A2}" type="presOf" srcId="{1A714899-08B2-4481-9C29-288AAD975A7D}" destId="{C028DD22-87E8-4A48-A3F2-73B92B5E6379}" srcOrd="0" destOrd="0" presId="urn:microsoft.com/office/officeart/2005/8/layout/target3"/>
    <dgm:cxn modelId="{3B799903-406D-4A25-963C-408382EDB967}" type="presParOf" srcId="{C028DD22-87E8-4A48-A3F2-73B92B5E6379}" destId="{513557EF-0B0E-42A6-8906-EBBE5B3387CC}" srcOrd="0" destOrd="0" presId="urn:microsoft.com/office/officeart/2005/8/layout/target3"/>
    <dgm:cxn modelId="{7BF6242D-CD90-40A5-8522-CE00E0C4FA8B}" type="presParOf" srcId="{C028DD22-87E8-4A48-A3F2-73B92B5E6379}" destId="{066B63B3-A279-45CD-B6B9-3AC620D69B58}" srcOrd="1" destOrd="0" presId="urn:microsoft.com/office/officeart/2005/8/layout/target3"/>
    <dgm:cxn modelId="{267C5587-0824-40E6-98EE-B7D6FA3D355D}" type="presParOf" srcId="{C028DD22-87E8-4A48-A3F2-73B92B5E6379}" destId="{E6C2D4CD-B38B-415E-9383-5C276FB36A11}" srcOrd="2" destOrd="0" presId="urn:microsoft.com/office/officeart/2005/8/layout/target3"/>
    <dgm:cxn modelId="{85FEB2A9-0872-4D04-B819-B43158E013DF}" type="presParOf" srcId="{C028DD22-87E8-4A48-A3F2-73B92B5E6379}" destId="{4B2542FF-A89D-4CE5-B4C7-0F5A0489FA3B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0EDC290-F317-42ED-98E3-196FC2BEE79E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27DDE5C-0F07-4CC6-9349-7447F1C6107D}">
      <dgm:prSet/>
      <dgm:spPr/>
      <dgm:t>
        <a:bodyPr/>
        <a:lstStyle/>
        <a:p>
          <a:pPr rtl="0"/>
          <a:r>
            <a:rPr lang="ru-RU" b="1" dirty="0" smtClean="0"/>
            <a:t>Самооценка выступает как относительно устойчивое структурное образование, компонент Я - концепции, самопознания, и как процесс </a:t>
          </a:r>
          <a:r>
            <a:rPr lang="ru-RU" b="1" dirty="0" err="1" smtClean="0"/>
            <a:t>самооценивания</a:t>
          </a:r>
          <a:r>
            <a:rPr lang="ru-RU" b="1" dirty="0" smtClean="0"/>
            <a:t>. Основу самооценки составляет система личностных смыслов индивида, принятая им система ценностей. </a:t>
          </a:r>
          <a:endParaRPr lang="ru-RU" dirty="0"/>
        </a:p>
      </dgm:t>
    </dgm:pt>
    <dgm:pt modelId="{527CD473-4D16-4D2A-A819-AB334783EDE3}" type="parTrans" cxnId="{EBAD1ABA-D1B8-4AA8-B90D-AA3CE83BA489}">
      <dgm:prSet/>
      <dgm:spPr/>
      <dgm:t>
        <a:bodyPr/>
        <a:lstStyle/>
        <a:p>
          <a:endParaRPr lang="ru-RU"/>
        </a:p>
      </dgm:t>
    </dgm:pt>
    <dgm:pt modelId="{CFEA5815-0B4B-400B-A8EF-1A1847D27C9A}" type="sibTrans" cxnId="{EBAD1ABA-D1B8-4AA8-B90D-AA3CE83BA489}">
      <dgm:prSet/>
      <dgm:spPr/>
      <dgm:t>
        <a:bodyPr/>
        <a:lstStyle/>
        <a:p>
          <a:endParaRPr lang="ru-RU"/>
        </a:p>
      </dgm:t>
    </dgm:pt>
    <dgm:pt modelId="{3B7FECC9-C934-4298-9917-4EFDBCC9CD47}" type="pres">
      <dgm:prSet presAssocID="{D0EDC290-F317-42ED-98E3-196FC2BEE79E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D1946A3-4CED-4D84-807A-6671AEAEB777}" type="pres">
      <dgm:prSet presAssocID="{D27DDE5C-0F07-4CC6-9349-7447F1C6107D}" presName="circle1" presStyleLbl="node1" presStyleIdx="0" presStyleCnt="1"/>
      <dgm:spPr/>
    </dgm:pt>
    <dgm:pt modelId="{9C247B99-36AE-471E-B8FF-5AE592D1ACB6}" type="pres">
      <dgm:prSet presAssocID="{D27DDE5C-0F07-4CC6-9349-7447F1C6107D}" presName="space" presStyleCnt="0"/>
      <dgm:spPr/>
    </dgm:pt>
    <dgm:pt modelId="{AE088284-D9E9-4CD0-AE0A-91955EB8BEF3}" type="pres">
      <dgm:prSet presAssocID="{D27DDE5C-0F07-4CC6-9349-7447F1C6107D}" presName="rect1" presStyleLbl="alignAcc1" presStyleIdx="0" presStyleCnt="1" custScaleX="106507"/>
      <dgm:spPr/>
      <dgm:t>
        <a:bodyPr/>
        <a:lstStyle/>
        <a:p>
          <a:endParaRPr lang="ru-RU"/>
        </a:p>
      </dgm:t>
    </dgm:pt>
    <dgm:pt modelId="{E5C74F15-54C7-4D14-81D9-79B925CFD991}" type="pres">
      <dgm:prSet presAssocID="{D27DDE5C-0F07-4CC6-9349-7447F1C6107D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BAD1ABA-D1B8-4AA8-B90D-AA3CE83BA489}" srcId="{D0EDC290-F317-42ED-98E3-196FC2BEE79E}" destId="{D27DDE5C-0F07-4CC6-9349-7447F1C6107D}" srcOrd="0" destOrd="0" parTransId="{527CD473-4D16-4D2A-A819-AB334783EDE3}" sibTransId="{CFEA5815-0B4B-400B-A8EF-1A1847D27C9A}"/>
    <dgm:cxn modelId="{CECDA222-8FA3-4F26-8DF7-BA2F5E6EF0DE}" type="presOf" srcId="{D27DDE5C-0F07-4CC6-9349-7447F1C6107D}" destId="{E5C74F15-54C7-4D14-81D9-79B925CFD991}" srcOrd="1" destOrd="0" presId="urn:microsoft.com/office/officeart/2005/8/layout/target3"/>
    <dgm:cxn modelId="{6487BA2C-DBCA-45D1-A782-F8250744A6A7}" type="presOf" srcId="{D0EDC290-F317-42ED-98E3-196FC2BEE79E}" destId="{3B7FECC9-C934-4298-9917-4EFDBCC9CD47}" srcOrd="0" destOrd="0" presId="urn:microsoft.com/office/officeart/2005/8/layout/target3"/>
    <dgm:cxn modelId="{98649E40-47A0-4D85-8753-5AA19DEBBE96}" type="presOf" srcId="{D27DDE5C-0F07-4CC6-9349-7447F1C6107D}" destId="{AE088284-D9E9-4CD0-AE0A-91955EB8BEF3}" srcOrd="0" destOrd="0" presId="urn:microsoft.com/office/officeart/2005/8/layout/target3"/>
    <dgm:cxn modelId="{AC449B8F-E697-4B0B-8691-835D15715BA5}" type="presParOf" srcId="{3B7FECC9-C934-4298-9917-4EFDBCC9CD47}" destId="{5D1946A3-4CED-4D84-807A-6671AEAEB777}" srcOrd="0" destOrd="0" presId="urn:microsoft.com/office/officeart/2005/8/layout/target3"/>
    <dgm:cxn modelId="{C42B1754-5520-446E-90B1-CD747F3A04BB}" type="presParOf" srcId="{3B7FECC9-C934-4298-9917-4EFDBCC9CD47}" destId="{9C247B99-36AE-471E-B8FF-5AE592D1ACB6}" srcOrd="1" destOrd="0" presId="urn:microsoft.com/office/officeart/2005/8/layout/target3"/>
    <dgm:cxn modelId="{54A4588C-9873-4A2B-9D6A-4AA83AC39A59}" type="presParOf" srcId="{3B7FECC9-C934-4298-9917-4EFDBCC9CD47}" destId="{AE088284-D9E9-4CD0-AE0A-91955EB8BEF3}" srcOrd="2" destOrd="0" presId="urn:microsoft.com/office/officeart/2005/8/layout/target3"/>
    <dgm:cxn modelId="{67209743-4353-4E72-B512-8A7788AA6B72}" type="presParOf" srcId="{3B7FECC9-C934-4298-9917-4EFDBCC9CD47}" destId="{E5C74F15-54C7-4D14-81D9-79B925CFD991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A121DDD-27E5-4031-8AE5-0C582CDEE668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1B523901-5824-4584-A64D-394BF3525F27}">
      <dgm:prSet/>
      <dgm:spPr/>
      <dgm:t>
        <a:bodyPr/>
        <a:lstStyle/>
        <a:p>
          <a:pPr rtl="0"/>
          <a:r>
            <a:rPr lang="ru-RU" smtClean="0"/>
            <a:t>Структура самооценки представлена двумя компонентами – когнитивным и эмоциональным. </a:t>
          </a:r>
          <a:endParaRPr lang="ru-RU"/>
        </a:p>
      </dgm:t>
    </dgm:pt>
    <dgm:pt modelId="{8655D69E-232A-4CF1-A5D9-2F4142F20BAC}" type="parTrans" cxnId="{FE8B3E69-F9A6-43CA-8918-8E0233CE0635}">
      <dgm:prSet/>
      <dgm:spPr/>
      <dgm:t>
        <a:bodyPr/>
        <a:lstStyle/>
        <a:p>
          <a:endParaRPr lang="ru-RU"/>
        </a:p>
      </dgm:t>
    </dgm:pt>
    <dgm:pt modelId="{2D0D06E1-E47A-4F18-B210-79952D58F5FE}" type="sibTrans" cxnId="{FE8B3E69-F9A6-43CA-8918-8E0233CE0635}">
      <dgm:prSet/>
      <dgm:spPr/>
      <dgm:t>
        <a:bodyPr/>
        <a:lstStyle/>
        <a:p>
          <a:endParaRPr lang="ru-RU"/>
        </a:p>
      </dgm:t>
    </dgm:pt>
    <dgm:pt modelId="{1D979C3B-29EE-4719-A852-7FC89B6C3297}">
      <dgm:prSet/>
      <dgm:spPr/>
      <dgm:t>
        <a:bodyPr/>
        <a:lstStyle/>
        <a:p>
          <a:pPr rtl="0"/>
          <a:r>
            <a:rPr lang="ru-RU" smtClean="0"/>
            <a:t>Первый отражает знания человека о себе , </a:t>
          </a:r>
          <a:endParaRPr lang="ru-RU"/>
        </a:p>
      </dgm:t>
    </dgm:pt>
    <dgm:pt modelId="{C1FE8576-FC50-4222-86CA-9E3BEE4C59AB}" type="parTrans" cxnId="{D29819C2-9B63-4688-A752-C7440B267B48}">
      <dgm:prSet/>
      <dgm:spPr/>
      <dgm:t>
        <a:bodyPr/>
        <a:lstStyle/>
        <a:p>
          <a:endParaRPr lang="ru-RU"/>
        </a:p>
      </dgm:t>
    </dgm:pt>
    <dgm:pt modelId="{CF7981DF-BC4D-4CDA-80F9-55947880787A}" type="sibTrans" cxnId="{D29819C2-9B63-4688-A752-C7440B267B48}">
      <dgm:prSet/>
      <dgm:spPr/>
      <dgm:t>
        <a:bodyPr/>
        <a:lstStyle/>
        <a:p>
          <a:endParaRPr lang="ru-RU"/>
        </a:p>
      </dgm:t>
    </dgm:pt>
    <dgm:pt modelId="{D2A6C6EF-1263-41AA-BD3A-0D89B8E11A21}">
      <dgm:prSet/>
      <dgm:spPr/>
      <dgm:t>
        <a:bodyPr/>
        <a:lstStyle/>
        <a:p>
          <a:pPr rtl="0"/>
          <a:r>
            <a:rPr lang="ru-RU" smtClean="0"/>
            <a:t>второй – его отношение к себе как меру удовлетворенности собой .</a:t>
          </a:r>
          <a:endParaRPr lang="ru-RU"/>
        </a:p>
      </dgm:t>
    </dgm:pt>
    <dgm:pt modelId="{AFA41FD8-FA2C-44AE-8DF7-B66A18793BF0}" type="parTrans" cxnId="{33135846-CA8F-4978-A08D-847F93102B0E}">
      <dgm:prSet/>
      <dgm:spPr/>
      <dgm:t>
        <a:bodyPr/>
        <a:lstStyle/>
        <a:p>
          <a:endParaRPr lang="ru-RU"/>
        </a:p>
      </dgm:t>
    </dgm:pt>
    <dgm:pt modelId="{2D135942-D158-4172-AC12-9CF5C25C492E}" type="sibTrans" cxnId="{33135846-CA8F-4978-A08D-847F93102B0E}">
      <dgm:prSet/>
      <dgm:spPr/>
      <dgm:t>
        <a:bodyPr/>
        <a:lstStyle/>
        <a:p>
          <a:endParaRPr lang="ru-RU"/>
        </a:p>
      </dgm:t>
    </dgm:pt>
    <dgm:pt modelId="{BEB57AB8-F6D8-486F-93DC-1E82611297BB}" type="pres">
      <dgm:prSet presAssocID="{0A121DDD-27E5-4031-8AE5-0C582CDEE668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C4CBF19-6BD7-4B00-8EF0-EF61D01E324E}" type="pres">
      <dgm:prSet presAssocID="{1B523901-5824-4584-A64D-394BF3525F27}" presName="circle1" presStyleLbl="node1" presStyleIdx="0" presStyleCnt="3"/>
      <dgm:spPr/>
    </dgm:pt>
    <dgm:pt modelId="{446BE7A0-81DB-49AC-A1C3-912A62358957}" type="pres">
      <dgm:prSet presAssocID="{1B523901-5824-4584-A64D-394BF3525F27}" presName="space" presStyleCnt="0"/>
      <dgm:spPr/>
    </dgm:pt>
    <dgm:pt modelId="{F4608632-A3C3-4384-8531-6CCE58B1AE52}" type="pres">
      <dgm:prSet presAssocID="{1B523901-5824-4584-A64D-394BF3525F27}" presName="rect1" presStyleLbl="alignAcc1" presStyleIdx="0" presStyleCnt="3"/>
      <dgm:spPr/>
      <dgm:t>
        <a:bodyPr/>
        <a:lstStyle/>
        <a:p>
          <a:endParaRPr lang="ru-RU"/>
        </a:p>
      </dgm:t>
    </dgm:pt>
    <dgm:pt modelId="{FFE64DD6-5C00-48A3-984F-9A69C039CFB2}" type="pres">
      <dgm:prSet presAssocID="{1D979C3B-29EE-4719-A852-7FC89B6C3297}" presName="vertSpace2" presStyleLbl="node1" presStyleIdx="0" presStyleCnt="3"/>
      <dgm:spPr/>
    </dgm:pt>
    <dgm:pt modelId="{40A14680-6A3D-4B64-9EB9-253CC4001DD9}" type="pres">
      <dgm:prSet presAssocID="{1D979C3B-29EE-4719-A852-7FC89B6C3297}" presName="circle2" presStyleLbl="node1" presStyleIdx="1" presStyleCnt="3"/>
      <dgm:spPr/>
    </dgm:pt>
    <dgm:pt modelId="{34EA62BC-9810-49A0-82D0-06090E757804}" type="pres">
      <dgm:prSet presAssocID="{1D979C3B-29EE-4719-A852-7FC89B6C3297}" presName="rect2" presStyleLbl="alignAcc1" presStyleIdx="1" presStyleCnt="3"/>
      <dgm:spPr/>
      <dgm:t>
        <a:bodyPr/>
        <a:lstStyle/>
        <a:p>
          <a:endParaRPr lang="ru-RU"/>
        </a:p>
      </dgm:t>
    </dgm:pt>
    <dgm:pt modelId="{8FD9A2BF-121A-42F0-AE8E-18E05F8D15A4}" type="pres">
      <dgm:prSet presAssocID="{D2A6C6EF-1263-41AA-BD3A-0D89B8E11A21}" presName="vertSpace3" presStyleLbl="node1" presStyleIdx="1" presStyleCnt="3"/>
      <dgm:spPr/>
    </dgm:pt>
    <dgm:pt modelId="{CF5CDECB-6701-426D-B615-C22D32B64695}" type="pres">
      <dgm:prSet presAssocID="{D2A6C6EF-1263-41AA-BD3A-0D89B8E11A21}" presName="circle3" presStyleLbl="node1" presStyleIdx="2" presStyleCnt="3"/>
      <dgm:spPr/>
    </dgm:pt>
    <dgm:pt modelId="{5F47D065-C286-4771-B979-D1B7A9338F27}" type="pres">
      <dgm:prSet presAssocID="{D2A6C6EF-1263-41AA-BD3A-0D89B8E11A21}" presName="rect3" presStyleLbl="alignAcc1" presStyleIdx="2" presStyleCnt="3"/>
      <dgm:spPr/>
      <dgm:t>
        <a:bodyPr/>
        <a:lstStyle/>
        <a:p>
          <a:endParaRPr lang="ru-RU"/>
        </a:p>
      </dgm:t>
    </dgm:pt>
    <dgm:pt modelId="{E6B66B79-B60F-4F31-B5FE-968EB13A0616}" type="pres">
      <dgm:prSet presAssocID="{1B523901-5824-4584-A64D-394BF3525F27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44159A-38FF-4B94-9C63-381CB77333C8}" type="pres">
      <dgm:prSet presAssocID="{1D979C3B-29EE-4719-A852-7FC89B6C3297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449C5A-C351-4BD4-9EEF-E5679390080A}" type="pres">
      <dgm:prSet presAssocID="{D2A6C6EF-1263-41AA-BD3A-0D89B8E11A21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B62241B-7810-4005-9C6C-87D4DEF2F593}" type="presOf" srcId="{1B523901-5824-4584-A64D-394BF3525F27}" destId="{F4608632-A3C3-4384-8531-6CCE58B1AE52}" srcOrd="0" destOrd="0" presId="urn:microsoft.com/office/officeart/2005/8/layout/target3"/>
    <dgm:cxn modelId="{D29819C2-9B63-4688-A752-C7440B267B48}" srcId="{0A121DDD-27E5-4031-8AE5-0C582CDEE668}" destId="{1D979C3B-29EE-4719-A852-7FC89B6C3297}" srcOrd="1" destOrd="0" parTransId="{C1FE8576-FC50-4222-86CA-9E3BEE4C59AB}" sibTransId="{CF7981DF-BC4D-4CDA-80F9-55947880787A}"/>
    <dgm:cxn modelId="{45E06DF3-6B81-4877-B53B-71FCBEBB0226}" type="presOf" srcId="{1D979C3B-29EE-4719-A852-7FC89B6C3297}" destId="{34EA62BC-9810-49A0-82D0-06090E757804}" srcOrd="0" destOrd="0" presId="urn:microsoft.com/office/officeart/2005/8/layout/target3"/>
    <dgm:cxn modelId="{04F14F46-5994-493D-A915-1DD7F6EA465D}" type="presOf" srcId="{D2A6C6EF-1263-41AA-BD3A-0D89B8E11A21}" destId="{36449C5A-C351-4BD4-9EEF-E5679390080A}" srcOrd="1" destOrd="0" presId="urn:microsoft.com/office/officeart/2005/8/layout/target3"/>
    <dgm:cxn modelId="{5EC24DFB-266A-42B8-BE7E-503F111B878E}" type="presOf" srcId="{D2A6C6EF-1263-41AA-BD3A-0D89B8E11A21}" destId="{5F47D065-C286-4771-B979-D1B7A9338F27}" srcOrd="0" destOrd="0" presId="urn:microsoft.com/office/officeart/2005/8/layout/target3"/>
    <dgm:cxn modelId="{127DDF8B-3689-4D57-A8EF-AD9D9E986FD1}" type="presOf" srcId="{1B523901-5824-4584-A64D-394BF3525F27}" destId="{E6B66B79-B60F-4F31-B5FE-968EB13A0616}" srcOrd="1" destOrd="0" presId="urn:microsoft.com/office/officeart/2005/8/layout/target3"/>
    <dgm:cxn modelId="{C23FC14F-AC80-4851-809A-3AD462A1269A}" type="presOf" srcId="{1D979C3B-29EE-4719-A852-7FC89B6C3297}" destId="{1E44159A-38FF-4B94-9C63-381CB77333C8}" srcOrd="1" destOrd="0" presId="urn:microsoft.com/office/officeart/2005/8/layout/target3"/>
    <dgm:cxn modelId="{3D8587EE-AB50-4F92-8497-4239A025EEFD}" type="presOf" srcId="{0A121DDD-27E5-4031-8AE5-0C582CDEE668}" destId="{BEB57AB8-F6D8-486F-93DC-1E82611297BB}" srcOrd="0" destOrd="0" presId="urn:microsoft.com/office/officeart/2005/8/layout/target3"/>
    <dgm:cxn modelId="{33135846-CA8F-4978-A08D-847F93102B0E}" srcId="{0A121DDD-27E5-4031-8AE5-0C582CDEE668}" destId="{D2A6C6EF-1263-41AA-BD3A-0D89B8E11A21}" srcOrd="2" destOrd="0" parTransId="{AFA41FD8-FA2C-44AE-8DF7-B66A18793BF0}" sibTransId="{2D135942-D158-4172-AC12-9CF5C25C492E}"/>
    <dgm:cxn modelId="{FE8B3E69-F9A6-43CA-8918-8E0233CE0635}" srcId="{0A121DDD-27E5-4031-8AE5-0C582CDEE668}" destId="{1B523901-5824-4584-A64D-394BF3525F27}" srcOrd="0" destOrd="0" parTransId="{8655D69E-232A-4CF1-A5D9-2F4142F20BAC}" sibTransId="{2D0D06E1-E47A-4F18-B210-79952D58F5FE}"/>
    <dgm:cxn modelId="{D83EB9F2-9ABD-4B45-9F5A-1C98FC836883}" type="presParOf" srcId="{BEB57AB8-F6D8-486F-93DC-1E82611297BB}" destId="{4C4CBF19-6BD7-4B00-8EF0-EF61D01E324E}" srcOrd="0" destOrd="0" presId="urn:microsoft.com/office/officeart/2005/8/layout/target3"/>
    <dgm:cxn modelId="{2DAD713A-2D1C-4B95-9A58-D1923E43B364}" type="presParOf" srcId="{BEB57AB8-F6D8-486F-93DC-1E82611297BB}" destId="{446BE7A0-81DB-49AC-A1C3-912A62358957}" srcOrd="1" destOrd="0" presId="urn:microsoft.com/office/officeart/2005/8/layout/target3"/>
    <dgm:cxn modelId="{DB81D23E-FB1F-4B06-AEC6-386B577DA577}" type="presParOf" srcId="{BEB57AB8-F6D8-486F-93DC-1E82611297BB}" destId="{F4608632-A3C3-4384-8531-6CCE58B1AE52}" srcOrd="2" destOrd="0" presId="urn:microsoft.com/office/officeart/2005/8/layout/target3"/>
    <dgm:cxn modelId="{EE2C8ED9-429B-4120-99ED-3889D7CFF25A}" type="presParOf" srcId="{BEB57AB8-F6D8-486F-93DC-1E82611297BB}" destId="{FFE64DD6-5C00-48A3-984F-9A69C039CFB2}" srcOrd="3" destOrd="0" presId="urn:microsoft.com/office/officeart/2005/8/layout/target3"/>
    <dgm:cxn modelId="{6E37BE65-3D4E-4A9F-AD4C-4E8961AED4F4}" type="presParOf" srcId="{BEB57AB8-F6D8-486F-93DC-1E82611297BB}" destId="{40A14680-6A3D-4B64-9EB9-253CC4001DD9}" srcOrd="4" destOrd="0" presId="urn:microsoft.com/office/officeart/2005/8/layout/target3"/>
    <dgm:cxn modelId="{AF5FC376-421C-46BD-91CF-DBB5DC561DF4}" type="presParOf" srcId="{BEB57AB8-F6D8-486F-93DC-1E82611297BB}" destId="{34EA62BC-9810-49A0-82D0-06090E757804}" srcOrd="5" destOrd="0" presId="urn:microsoft.com/office/officeart/2005/8/layout/target3"/>
    <dgm:cxn modelId="{3DBBF7EC-BCC2-4DA8-A1E5-93C61F950078}" type="presParOf" srcId="{BEB57AB8-F6D8-486F-93DC-1E82611297BB}" destId="{8FD9A2BF-121A-42F0-AE8E-18E05F8D15A4}" srcOrd="6" destOrd="0" presId="urn:microsoft.com/office/officeart/2005/8/layout/target3"/>
    <dgm:cxn modelId="{6F1593FF-9C2A-47A8-A0FB-63603EEF3CBE}" type="presParOf" srcId="{BEB57AB8-F6D8-486F-93DC-1E82611297BB}" destId="{CF5CDECB-6701-426D-B615-C22D32B64695}" srcOrd="7" destOrd="0" presId="urn:microsoft.com/office/officeart/2005/8/layout/target3"/>
    <dgm:cxn modelId="{9C76BED4-AE03-4C4C-8988-9E81894856EF}" type="presParOf" srcId="{BEB57AB8-F6D8-486F-93DC-1E82611297BB}" destId="{5F47D065-C286-4771-B979-D1B7A9338F27}" srcOrd="8" destOrd="0" presId="urn:microsoft.com/office/officeart/2005/8/layout/target3"/>
    <dgm:cxn modelId="{954DA311-1E14-490F-BACD-280BCB96A78D}" type="presParOf" srcId="{BEB57AB8-F6D8-486F-93DC-1E82611297BB}" destId="{E6B66B79-B60F-4F31-B5FE-968EB13A0616}" srcOrd="9" destOrd="0" presId="urn:microsoft.com/office/officeart/2005/8/layout/target3"/>
    <dgm:cxn modelId="{42ADC2A8-A516-49C5-8F53-54FBA208C74F}" type="presParOf" srcId="{BEB57AB8-F6D8-486F-93DC-1E82611297BB}" destId="{1E44159A-38FF-4B94-9C63-381CB77333C8}" srcOrd="10" destOrd="0" presId="urn:microsoft.com/office/officeart/2005/8/layout/target3"/>
    <dgm:cxn modelId="{740090AE-21EC-45B1-8B7C-DE65DAE42692}" type="presParOf" srcId="{BEB57AB8-F6D8-486F-93DC-1E82611297BB}" destId="{36449C5A-C351-4BD4-9EEF-E5679390080A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96DD292-AC8D-4742-81D4-C0812FC44900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DBF64912-AAD5-4116-908C-4D4C22B01EBF}">
      <dgm:prSet/>
      <dgm:spPr/>
      <dgm:t>
        <a:bodyPr/>
        <a:lstStyle/>
        <a:p>
          <a:pPr rtl="0"/>
          <a:r>
            <a:rPr lang="ru-RU" b="1" dirty="0" smtClean="0"/>
            <a:t>Назначение использования карт самооценки</a:t>
          </a:r>
          <a:endParaRPr lang="ru-RU" dirty="0"/>
        </a:p>
      </dgm:t>
    </dgm:pt>
    <dgm:pt modelId="{3A54CBCC-8E2A-47B2-82B6-9E713BBAB41B}" type="parTrans" cxnId="{D2CFD12C-C0D8-4CB6-9871-CA5EA228DE56}">
      <dgm:prSet/>
      <dgm:spPr/>
      <dgm:t>
        <a:bodyPr/>
        <a:lstStyle/>
        <a:p>
          <a:endParaRPr lang="ru-RU"/>
        </a:p>
      </dgm:t>
    </dgm:pt>
    <dgm:pt modelId="{B5F57489-8C20-4729-9E13-032535281015}" type="sibTrans" cxnId="{D2CFD12C-C0D8-4CB6-9871-CA5EA228DE56}">
      <dgm:prSet/>
      <dgm:spPr/>
      <dgm:t>
        <a:bodyPr/>
        <a:lstStyle/>
        <a:p>
          <a:endParaRPr lang="ru-RU"/>
        </a:p>
      </dgm:t>
    </dgm:pt>
    <dgm:pt modelId="{6B4A646B-7AA0-4C13-9562-23EAA223B5BA}" type="pres">
      <dgm:prSet presAssocID="{196DD292-AC8D-4742-81D4-C0812FC44900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0B7B0C9-AE79-48EC-8AC0-07716E08B1D3}" type="pres">
      <dgm:prSet presAssocID="{DBF64912-AAD5-4116-908C-4D4C22B01EBF}" presName="circle1" presStyleLbl="node1" presStyleIdx="0" presStyleCnt="1"/>
      <dgm:spPr/>
    </dgm:pt>
    <dgm:pt modelId="{EE4849EC-E17E-4224-9C1F-3BE76AC5BC38}" type="pres">
      <dgm:prSet presAssocID="{DBF64912-AAD5-4116-908C-4D4C22B01EBF}" presName="space" presStyleCnt="0"/>
      <dgm:spPr/>
    </dgm:pt>
    <dgm:pt modelId="{7D1B4AEF-92DF-44F3-9917-16A31226DE44}" type="pres">
      <dgm:prSet presAssocID="{DBF64912-AAD5-4116-908C-4D4C22B01EBF}" presName="rect1" presStyleLbl="alignAcc1" presStyleIdx="0" presStyleCnt="1"/>
      <dgm:spPr/>
      <dgm:t>
        <a:bodyPr/>
        <a:lstStyle/>
        <a:p>
          <a:endParaRPr lang="ru-RU"/>
        </a:p>
      </dgm:t>
    </dgm:pt>
    <dgm:pt modelId="{75A90EFB-A1A8-4E21-9CB8-88E0A4453C38}" type="pres">
      <dgm:prSet presAssocID="{DBF64912-AAD5-4116-908C-4D4C22B01EBF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2382551-A061-4DB9-943C-01A7FAFA299E}" type="presOf" srcId="{196DD292-AC8D-4742-81D4-C0812FC44900}" destId="{6B4A646B-7AA0-4C13-9562-23EAA223B5BA}" srcOrd="0" destOrd="0" presId="urn:microsoft.com/office/officeart/2005/8/layout/target3"/>
    <dgm:cxn modelId="{8CA8AEE7-29A4-4EDD-B33D-274458D03BBD}" type="presOf" srcId="{DBF64912-AAD5-4116-908C-4D4C22B01EBF}" destId="{7D1B4AEF-92DF-44F3-9917-16A31226DE44}" srcOrd="0" destOrd="0" presId="urn:microsoft.com/office/officeart/2005/8/layout/target3"/>
    <dgm:cxn modelId="{8A556B2C-B54C-4D5A-BF2C-EC08C5698F33}" type="presOf" srcId="{DBF64912-AAD5-4116-908C-4D4C22B01EBF}" destId="{75A90EFB-A1A8-4E21-9CB8-88E0A4453C38}" srcOrd="1" destOrd="0" presId="urn:microsoft.com/office/officeart/2005/8/layout/target3"/>
    <dgm:cxn modelId="{D2CFD12C-C0D8-4CB6-9871-CA5EA228DE56}" srcId="{196DD292-AC8D-4742-81D4-C0812FC44900}" destId="{DBF64912-AAD5-4116-908C-4D4C22B01EBF}" srcOrd="0" destOrd="0" parTransId="{3A54CBCC-8E2A-47B2-82B6-9E713BBAB41B}" sibTransId="{B5F57489-8C20-4729-9E13-032535281015}"/>
    <dgm:cxn modelId="{9DA4F9B9-22E7-4EE7-8FF5-4D45C3D36E3C}" type="presParOf" srcId="{6B4A646B-7AA0-4C13-9562-23EAA223B5BA}" destId="{70B7B0C9-AE79-48EC-8AC0-07716E08B1D3}" srcOrd="0" destOrd="0" presId="urn:microsoft.com/office/officeart/2005/8/layout/target3"/>
    <dgm:cxn modelId="{5099F347-2ECD-4CDC-8C29-47CFA0D301F9}" type="presParOf" srcId="{6B4A646B-7AA0-4C13-9562-23EAA223B5BA}" destId="{EE4849EC-E17E-4224-9C1F-3BE76AC5BC38}" srcOrd="1" destOrd="0" presId="urn:microsoft.com/office/officeart/2005/8/layout/target3"/>
    <dgm:cxn modelId="{A0625920-0594-478B-9A48-36CD7C1571D2}" type="presParOf" srcId="{6B4A646B-7AA0-4C13-9562-23EAA223B5BA}" destId="{7D1B4AEF-92DF-44F3-9917-16A31226DE44}" srcOrd="2" destOrd="0" presId="urn:microsoft.com/office/officeart/2005/8/layout/target3"/>
    <dgm:cxn modelId="{64063A03-8B41-437A-9E64-1A6F18A1A961}" type="presParOf" srcId="{6B4A646B-7AA0-4C13-9562-23EAA223B5BA}" destId="{75A90EFB-A1A8-4E21-9CB8-88E0A4453C38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F399046-C46D-478E-B398-1B6DEF4C15C6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2B05C881-A03C-4482-9459-D8B6C4F0E380}">
      <dgm:prSet/>
      <dgm:spPr/>
      <dgm:t>
        <a:bodyPr/>
        <a:lstStyle/>
        <a:p>
          <a:pPr rtl="0"/>
          <a:r>
            <a:rPr lang="ru-RU" b="1" dirty="0" smtClean="0"/>
            <a:t>Использование карт самооценки на уроке:</a:t>
          </a:r>
          <a:endParaRPr lang="ru-RU" dirty="0"/>
        </a:p>
      </dgm:t>
    </dgm:pt>
    <dgm:pt modelId="{B0DF0228-1409-4999-AB32-F818D92D58A4}" type="parTrans" cxnId="{B50A36BE-871C-453C-8D37-E0686D8268FA}">
      <dgm:prSet/>
      <dgm:spPr/>
      <dgm:t>
        <a:bodyPr/>
        <a:lstStyle/>
        <a:p>
          <a:endParaRPr lang="ru-RU"/>
        </a:p>
      </dgm:t>
    </dgm:pt>
    <dgm:pt modelId="{19E9BCED-78B0-4E55-891E-52F3AE4CC7C2}" type="sibTrans" cxnId="{B50A36BE-871C-453C-8D37-E0686D8268FA}">
      <dgm:prSet/>
      <dgm:spPr/>
      <dgm:t>
        <a:bodyPr/>
        <a:lstStyle/>
        <a:p>
          <a:endParaRPr lang="ru-RU"/>
        </a:p>
      </dgm:t>
    </dgm:pt>
    <dgm:pt modelId="{1DEECF26-0B27-4B34-873E-ACF914F5C351}" type="pres">
      <dgm:prSet presAssocID="{9F399046-C46D-478E-B398-1B6DEF4C15C6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3FA21B8-B763-4F32-A97E-AF2ED89685D3}" type="pres">
      <dgm:prSet presAssocID="{2B05C881-A03C-4482-9459-D8B6C4F0E380}" presName="circle1" presStyleLbl="node1" presStyleIdx="0" presStyleCnt="1"/>
      <dgm:spPr/>
    </dgm:pt>
    <dgm:pt modelId="{93AE8337-27E3-4206-8BBC-655B62756976}" type="pres">
      <dgm:prSet presAssocID="{2B05C881-A03C-4482-9459-D8B6C4F0E380}" presName="space" presStyleCnt="0"/>
      <dgm:spPr/>
    </dgm:pt>
    <dgm:pt modelId="{BACE2014-0C33-4B13-A56A-8B7C33246599}" type="pres">
      <dgm:prSet presAssocID="{2B05C881-A03C-4482-9459-D8B6C4F0E380}" presName="rect1" presStyleLbl="alignAcc1" presStyleIdx="0" presStyleCnt="1" custLinFactNeighborX="-860" custLinFactNeighborY="-33333"/>
      <dgm:spPr/>
      <dgm:t>
        <a:bodyPr/>
        <a:lstStyle/>
        <a:p>
          <a:endParaRPr lang="ru-RU"/>
        </a:p>
      </dgm:t>
    </dgm:pt>
    <dgm:pt modelId="{F4624487-67B2-4B45-B4BF-9DBA3A709CEE}" type="pres">
      <dgm:prSet presAssocID="{2B05C881-A03C-4482-9459-D8B6C4F0E380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4524454-C8FE-48D5-95EE-FA4414070F6F}" type="presOf" srcId="{2B05C881-A03C-4482-9459-D8B6C4F0E380}" destId="{BACE2014-0C33-4B13-A56A-8B7C33246599}" srcOrd="0" destOrd="0" presId="urn:microsoft.com/office/officeart/2005/8/layout/target3"/>
    <dgm:cxn modelId="{B6100C8C-5965-4876-BF8C-A01813353672}" type="presOf" srcId="{2B05C881-A03C-4482-9459-D8B6C4F0E380}" destId="{F4624487-67B2-4B45-B4BF-9DBA3A709CEE}" srcOrd="1" destOrd="0" presId="urn:microsoft.com/office/officeart/2005/8/layout/target3"/>
    <dgm:cxn modelId="{B50A36BE-871C-453C-8D37-E0686D8268FA}" srcId="{9F399046-C46D-478E-B398-1B6DEF4C15C6}" destId="{2B05C881-A03C-4482-9459-D8B6C4F0E380}" srcOrd="0" destOrd="0" parTransId="{B0DF0228-1409-4999-AB32-F818D92D58A4}" sibTransId="{19E9BCED-78B0-4E55-891E-52F3AE4CC7C2}"/>
    <dgm:cxn modelId="{8100A386-939F-4123-928D-F88A4BC8E143}" type="presOf" srcId="{9F399046-C46D-478E-B398-1B6DEF4C15C6}" destId="{1DEECF26-0B27-4B34-873E-ACF914F5C351}" srcOrd="0" destOrd="0" presId="urn:microsoft.com/office/officeart/2005/8/layout/target3"/>
    <dgm:cxn modelId="{4CC0D30D-5B20-485C-84DA-F3C7CB603A5C}" type="presParOf" srcId="{1DEECF26-0B27-4B34-873E-ACF914F5C351}" destId="{13FA21B8-B763-4F32-A97E-AF2ED89685D3}" srcOrd="0" destOrd="0" presId="urn:microsoft.com/office/officeart/2005/8/layout/target3"/>
    <dgm:cxn modelId="{77F091B9-2812-425D-8586-5C3F68C92DA1}" type="presParOf" srcId="{1DEECF26-0B27-4B34-873E-ACF914F5C351}" destId="{93AE8337-27E3-4206-8BBC-655B62756976}" srcOrd="1" destOrd="0" presId="urn:microsoft.com/office/officeart/2005/8/layout/target3"/>
    <dgm:cxn modelId="{DE95AE17-AA07-405A-8EE6-88E53C39CDBD}" type="presParOf" srcId="{1DEECF26-0B27-4B34-873E-ACF914F5C351}" destId="{BACE2014-0C33-4B13-A56A-8B7C33246599}" srcOrd="2" destOrd="0" presId="urn:microsoft.com/office/officeart/2005/8/layout/target3"/>
    <dgm:cxn modelId="{1C66C51C-6E63-46F1-81AB-A96B3AA697FE}" type="presParOf" srcId="{1DEECF26-0B27-4B34-873E-ACF914F5C351}" destId="{F4624487-67B2-4B45-B4BF-9DBA3A709CEE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90AE17E-DE73-49F0-9774-AB9F5747335E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DEC62741-4FD2-4FD3-AA94-D585622D9019}">
      <dgm:prSet/>
      <dgm:spPr/>
      <dgm:t>
        <a:bodyPr/>
        <a:lstStyle/>
        <a:p>
          <a:pPr rtl="0"/>
          <a:r>
            <a:rPr lang="ru-RU" b="1" dirty="0" smtClean="0"/>
            <a:t>делает оценку более прозрачной и объективной и для студента, и для педагога</a:t>
          </a:r>
          <a:endParaRPr lang="ru-RU" dirty="0"/>
        </a:p>
      </dgm:t>
    </dgm:pt>
    <dgm:pt modelId="{52FEC8D2-6DA8-4BF9-A694-2DC93DA919D3}" type="parTrans" cxnId="{F48BFBAB-D516-4D51-A47B-62EF51E44D4B}">
      <dgm:prSet/>
      <dgm:spPr/>
      <dgm:t>
        <a:bodyPr/>
        <a:lstStyle/>
        <a:p>
          <a:endParaRPr lang="ru-RU"/>
        </a:p>
      </dgm:t>
    </dgm:pt>
    <dgm:pt modelId="{A0127092-5EA2-444E-8AD9-984B60C37E6D}" type="sibTrans" cxnId="{F48BFBAB-D516-4D51-A47B-62EF51E44D4B}">
      <dgm:prSet/>
      <dgm:spPr/>
      <dgm:t>
        <a:bodyPr/>
        <a:lstStyle/>
        <a:p>
          <a:endParaRPr lang="ru-RU"/>
        </a:p>
      </dgm:t>
    </dgm:pt>
    <dgm:pt modelId="{705B72F8-8D8D-4120-8F6B-CDA332ADE0BA}" type="pres">
      <dgm:prSet presAssocID="{D90AE17E-DE73-49F0-9774-AB9F5747335E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6F86776-6E29-4641-B883-14FF05177ED7}" type="pres">
      <dgm:prSet presAssocID="{DEC62741-4FD2-4FD3-AA94-D585622D9019}" presName="horFlow" presStyleCnt="0"/>
      <dgm:spPr/>
    </dgm:pt>
    <dgm:pt modelId="{E36C5415-27B6-45D4-87E8-2A2D97FC2E36}" type="pres">
      <dgm:prSet presAssocID="{DEC62741-4FD2-4FD3-AA94-D585622D9019}" presName="bigChev" presStyleLbl="node1" presStyleIdx="0" presStyleCnt="1"/>
      <dgm:spPr/>
      <dgm:t>
        <a:bodyPr/>
        <a:lstStyle/>
        <a:p>
          <a:endParaRPr lang="ru-RU"/>
        </a:p>
      </dgm:t>
    </dgm:pt>
  </dgm:ptLst>
  <dgm:cxnLst>
    <dgm:cxn modelId="{CB5754F6-82A4-4D8F-9E00-38F1BF2C461C}" type="presOf" srcId="{DEC62741-4FD2-4FD3-AA94-D585622D9019}" destId="{E36C5415-27B6-45D4-87E8-2A2D97FC2E36}" srcOrd="0" destOrd="0" presId="urn:microsoft.com/office/officeart/2005/8/layout/lProcess3"/>
    <dgm:cxn modelId="{17CC139F-EADD-4753-8E14-5689807AC1E6}" type="presOf" srcId="{D90AE17E-DE73-49F0-9774-AB9F5747335E}" destId="{705B72F8-8D8D-4120-8F6B-CDA332ADE0BA}" srcOrd="0" destOrd="0" presId="urn:microsoft.com/office/officeart/2005/8/layout/lProcess3"/>
    <dgm:cxn modelId="{F48BFBAB-D516-4D51-A47B-62EF51E44D4B}" srcId="{D90AE17E-DE73-49F0-9774-AB9F5747335E}" destId="{DEC62741-4FD2-4FD3-AA94-D585622D9019}" srcOrd="0" destOrd="0" parTransId="{52FEC8D2-6DA8-4BF9-A694-2DC93DA919D3}" sibTransId="{A0127092-5EA2-444E-8AD9-984B60C37E6D}"/>
    <dgm:cxn modelId="{31E66FB2-6D5D-4E47-BDE8-20D48C7F0EC5}" type="presParOf" srcId="{705B72F8-8D8D-4120-8F6B-CDA332ADE0BA}" destId="{D6F86776-6E29-4641-B883-14FF05177ED7}" srcOrd="0" destOrd="0" presId="urn:microsoft.com/office/officeart/2005/8/layout/lProcess3"/>
    <dgm:cxn modelId="{5B40E8C8-A269-475F-8ADE-BD0D588D4685}" type="presParOf" srcId="{D6F86776-6E29-4641-B883-14FF05177ED7}" destId="{E36C5415-27B6-45D4-87E8-2A2D97FC2E36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15C93E-39B7-4C8C-9653-FD8AABA25028}">
      <dsp:nvSpPr>
        <dsp:cNvPr id="0" name=""/>
        <dsp:cNvSpPr/>
      </dsp:nvSpPr>
      <dsp:spPr>
        <a:xfrm>
          <a:off x="0" y="22769"/>
          <a:ext cx="4572000" cy="11547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/>
            <a:t>Понятие «успешность обучения» рассматривается в двух основных направлениях</a:t>
          </a:r>
          <a:endParaRPr lang="ru-RU" sz="2100" kern="1200" dirty="0"/>
        </a:p>
      </dsp:txBody>
      <dsp:txXfrm>
        <a:off x="56372" y="79141"/>
        <a:ext cx="4459256" cy="104204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DAA895-6838-4A74-AC5C-1296A5509673}">
      <dsp:nvSpPr>
        <dsp:cNvPr id="0" name=""/>
        <dsp:cNvSpPr/>
      </dsp:nvSpPr>
      <dsp:spPr>
        <a:xfrm>
          <a:off x="0" y="181562"/>
          <a:ext cx="2808312" cy="112332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3335" rIns="0" bIns="13335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/>
            <a:t>обеспечивает обратную связь</a:t>
          </a:r>
          <a:endParaRPr lang="ru-RU" sz="2100" kern="1200" dirty="0"/>
        </a:p>
      </dsp:txBody>
      <dsp:txXfrm>
        <a:off x="561662" y="181562"/>
        <a:ext cx="1684988" cy="112332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65F768-F467-4B0A-9649-1384BDD9E38C}">
      <dsp:nvSpPr>
        <dsp:cNvPr id="0" name=""/>
        <dsp:cNvSpPr/>
      </dsp:nvSpPr>
      <dsp:spPr>
        <a:xfrm>
          <a:off x="0" y="293109"/>
          <a:ext cx="3203848" cy="128153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позволяет студенту точно оценивать границы своего знания</a:t>
          </a:r>
          <a:endParaRPr lang="ru-RU" sz="1800" kern="1200" dirty="0"/>
        </a:p>
      </dsp:txBody>
      <dsp:txXfrm>
        <a:off x="640770" y="293109"/>
        <a:ext cx="1922309" cy="1281539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E6DEDA-D559-4844-9B78-CDDF62DAF222}">
      <dsp:nvSpPr>
        <dsp:cNvPr id="0" name=""/>
        <dsp:cNvSpPr/>
      </dsp:nvSpPr>
      <dsp:spPr>
        <a:xfrm>
          <a:off x="0" y="41480"/>
          <a:ext cx="1501214" cy="1501214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15A003-8EEB-452A-B060-8AC7A46A9514}">
      <dsp:nvSpPr>
        <dsp:cNvPr id="0" name=""/>
        <dsp:cNvSpPr/>
      </dsp:nvSpPr>
      <dsp:spPr>
        <a:xfrm>
          <a:off x="750607" y="41480"/>
          <a:ext cx="1751416" cy="150121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самооценка  выполняться  студентами индивидуально</a:t>
          </a:r>
          <a:endParaRPr lang="ru-RU" sz="1800" b="1" kern="1200" dirty="0"/>
        </a:p>
      </dsp:txBody>
      <dsp:txXfrm>
        <a:off x="750607" y="41480"/>
        <a:ext cx="1751416" cy="15012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FEEB1E-6920-4822-B6E5-9346A27AFF7E}">
      <dsp:nvSpPr>
        <dsp:cNvPr id="0" name=""/>
        <dsp:cNvSpPr/>
      </dsp:nvSpPr>
      <dsp:spPr>
        <a:xfrm>
          <a:off x="0" y="83320"/>
          <a:ext cx="3312368" cy="2695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/>
            <a:t>С точки зрения психологического направления успешность обучения рассматривается как особое эмоциональное состояние учащегося, выражающее его личное отношение к деятельности и/или ее результатам. </a:t>
          </a:r>
          <a:endParaRPr lang="ru-RU" sz="1800" kern="1200"/>
        </a:p>
      </dsp:txBody>
      <dsp:txXfrm>
        <a:off x="131592" y="214912"/>
        <a:ext cx="3049184" cy="24324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2BE5DB-973D-4432-96B0-E069DEC05937}">
      <dsp:nvSpPr>
        <dsp:cNvPr id="0" name=""/>
        <dsp:cNvSpPr/>
      </dsp:nvSpPr>
      <dsp:spPr>
        <a:xfrm>
          <a:off x="0" y="28949"/>
          <a:ext cx="3007684" cy="3112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smtClean="0"/>
            <a:t>В педагогическом направлении успешность обучения рассматривается с точки зрения качества образования, в контексте проблемы эффективности и результативности обучения. </a:t>
          </a:r>
          <a:endParaRPr lang="ru-RU" sz="1900" kern="1200"/>
        </a:p>
      </dsp:txBody>
      <dsp:txXfrm>
        <a:off x="146823" y="175772"/>
        <a:ext cx="2714038" cy="281855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3557EF-0B0E-42A6-8906-EBBE5B3387CC}">
      <dsp:nvSpPr>
        <dsp:cNvPr id="0" name=""/>
        <dsp:cNvSpPr/>
      </dsp:nvSpPr>
      <dsp:spPr>
        <a:xfrm>
          <a:off x="0" y="0"/>
          <a:ext cx="1631216" cy="1631216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C2D4CD-B38B-415E-9383-5C276FB36A11}">
      <dsp:nvSpPr>
        <dsp:cNvPr id="0" name=""/>
        <dsp:cNvSpPr/>
      </dsp:nvSpPr>
      <dsp:spPr>
        <a:xfrm>
          <a:off x="815608" y="0"/>
          <a:ext cx="7321296" cy="163121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smtClean="0"/>
            <a:t>В рамках Я - концепции, как содержательной стороны самосознания, исследователи определяют самооценку как оценку личностью самой себя, своих возможностей, качеств, и места среди других людей. Петровский А.В. утверждает, что «самооценка есть результат своего рода проекция реального «Я» на «Я» идеальное».</a:t>
          </a:r>
          <a:endParaRPr lang="ru-RU" sz="1900" kern="1200"/>
        </a:p>
      </dsp:txBody>
      <dsp:txXfrm>
        <a:off x="815608" y="0"/>
        <a:ext cx="7321296" cy="163121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1946A3-4CED-4D84-807A-6671AEAEB777}">
      <dsp:nvSpPr>
        <dsp:cNvPr id="0" name=""/>
        <dsp:cNvSpPr/>
      </dsp:nvSpPr>
      <dsp:spPr>
        <a:xfrm>
          <a:off x="-121602" y="0"/>
          <a:ext cx="1323439" cy="1323439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088284-D9E9-4CD0-AE0A-91955EB8BEF3}">
      <dsp:nvSpPr>
        <dsp:cNvPr id="0" name=""/>
        <dsp:cNvSpPr/>
      </dsp:nvSpPr>
      <dsp:spPr>
        <a:xfrm>
          <a:off x="296911" y="0"/>
          <a:ext cx="7961594" cy="132343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Самооценка выступает как относительно устойчивое структурное образование, компонент Я - концепции, самопознания, и как процесс </a:t>
          </a:r>
          <a:r>
            <a:rPr lang="ru-RU" sz="2000" b="1" kern="1200" dirty="0" err="1" smtClean="0"/>
            <a:t>самооценивания</a:t>
          </a:r>
          <a:r>
            <a:rPr lang="ru-RU" sz="2000" b="1" kern="1200" dirty="0" smtClean="0"/>
            <a:t>. Основу самооценки составляет система личностных смыслов индивида, принятая им система ценностей. </a:t>
          </a:r>
          <a:endParaRPr lang="ru-RU" sz="2000" kern="1200" dirty="0"/>
        </a:p>
      </dsp:txBody>
      <dsp:txXfrm>
        <a:off x="296911" y="0"/>
        <a:ext cx="7961594" cy="132343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4CBF19-6BD7-4B00-8EF0-EF61D01E324E}">
      <dsp:nvSpPr>
        <dsp:cNvPr id="0" name=""/>
        <dsp:cNvSpPr/>
      </dsp:nvSpPr>
      <dsp:spPr>
        <a:xfrm>
          <a:off x="0" y="0"/>
          <a:ext cx="2376264" cy="2376264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608632-A3C3-4384-8531-6CCE58B1AE52}">
      <dsp:nvSpPr>
        <dsp:cNvPr id="0" name=""/>
        <dsp:cNvSpPr/>
      </dsp:nvSpPr>
      <dsp:spPr>
        <a:xfrm>
          <a:off x="1188132" y="0"/>
          <a:ext cx="6948772" cy="237626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/>
            <a:t>Структура самооценки представлена двумя компонентами – когнитивным и эмоциональным. </a:t>
          </a:r>
          <a:endParaRPr lang="ru-RU" sz="2000" kern="1200"/>
        </a:p>
      </dsp:txBody>
      <dsp:txXfrm>
        <a:off x="1188132" y="0"/>
        <a:ext cx="6948772" cy="712880"/>
      </dsp:txXfrm>
    </dsp:sp>
    <dsp:sp modelId="{40A14680-6A3D-4B64-9EB9-253CC4001DD9}">
      <dsp:nvSpPr>
        <dsp:cNvPr id="0" name=""/>
        <dsp:cNvSpPr/>
      </dsp:nvSpPr>
      <dsp:spPr>
        <a:xfrm>
          <a:off x="415846" y="712880"/>
          <a:ext cx="1544570" cy="154457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EA62BC-9810-49A0-82D0-06090E757804}">
      <dsp:nvSpPr>
        <dsp:cNvPr id="0" name=""/>
        <dsp:cNvSpPr/>
      </dsp:nvSpPr>
      <dsp:spPr>
        <a:xfrm>
          <a:off x="1188132" y="712880"/>
          <a:ext cx="6948772" cy="154457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/>
            <a:t>Первый отражает знания человека о себе , </a:t>
          </a:r>
          <a:endParaRPr lang="ru-RU" sz="2000" kern="1200"/>
        </a:p>
      </dsp:txBody>
      <dsp:txXfrm>
        <a:off x="1188132" y="712880"/>
        <a:ext cx="6948772" cy="712878"/>
      </dsp:txXfrm>
    </dsp:sp>
    <dsp:sp modelId="{CF5CDECB-6701-426D-B615-C22D32B64695}">
      <dsp:nvSpPr>
        <dsp:cNvPr id="0" name=""/>
        <dsp:cNvSpPr/>
      </dsp:nvSpPr>
      <dsp:spPr>
        <a:xfrm>
          <a:off x="831692" y="1425759"/>
          <a:ext cx="712878" cy="712878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47D065-C286-4771-B979-D1B7A9338F27}">
      <dsp:nvSpPr>
        <dsp:cNvPr id="0" name=""/>
        <dsp:cNvSpPr/>
      </dsp:nvSpPr>
      <dsp:spPr>
        <a:xfrm>
          <a:off x="1188132" y="1425759"/>
          <a:ext cx="6948772" cy="71287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/>
            <a:t>второй – его отношение к себе как меру удовлетворенности собой .</a:t>
          </a:r>
          <a:endParaRPr lang="ru-RU" sz="2000" kern="1200"/>
        </a:p>
      </dsp:txBody>
      <dsp:txXfrm>
        <a:off x="1188132" y="1425759"/>
        <a:ext cx="6948772" cy="71287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B7B0C9-AE79-48EC-8AC0-07716E08B1D3}">
      <dsp:nvSpPr>
        <dsp:cNvPr id="0" name=""/>
        <dsp:cNvSpPr/>
      </dsp:nvSpPr>
      <dsp:spPr>
        <a:xfrm>
          <a:off x="0" y="0"/>
          <a:ext cx="734887" cy="734887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1B4AEF-92DF-44F3-9917-16A31226DE44}">
      <dsp:nvSpPr>
        <dsp:cNvPr id="0" name=""/>
        <dsp:cNvSpPr/>
      </dsp:nvSpPr>
      <dsp:spPr>
        <a:xfrm>
          <a:off x="367443" y="0"/>
          <a:ext cx="5897252" cy="73488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Назначение использования карт самооценки</a:t>
          </a:r>
          <a:endParaRPr lang="ru-RU" sz="2200" kern="1200" dirty="0"/>
        </a:p>
      </dsp:txBody>
      <dsp:txXfrm>
        <a:off x="367443" y="0"/>
        <a:ext cx="5897252" cy="73488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FA21B8-B763-4F32-A97E-AF2ED89685D3}">
      <dsp:nvSpPr>
        <dsp:cNvPr id="0" name=""/>
        <dsp:cNvSpPr/>
      </dsp:nvSpPr>
      <dsp:spPr>
        <a:xfrm>
          <a:off x="0" y="0"/>
          <a:ext cx="864096" cy="864096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CE2014-0C33-4B13-A56A-8B7C33246599}">
      <dsp:nvSpPr>
        <dsp:cNvPr id="0" name=""/>
        <dsp:cNvSpPr/>
      </dsp:nvSpPr>
      <dsp:spPr>
        <a:xfrm>
          <a:off x="376344" y="0"/>
          <a:ext cx="6477151" cy="86409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/>
            <a:t>Использование карт самооценки на уроке:</a:t>
          </a:r>
          <a:endParaRPr lang="ru-RU" sz="2600" kern="1200" dirty="0"/>
        </a:p>
      </dsp:txBody>
      <dsp:txXfrm>
        <a:off x="376344" y="0"/>
        <a:ext cx="6477151" cy="86409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6C5415-27B6-45D4-87E8-2A2D97FC2E36}">
      <dsp:nvSpPr>
        <dsp:cNvPr id="0" name=""/>
        <dsp:cNvSpPr/>
      </dsp:nvSpPr>
      <dsp:spPr>
        <a:xfrm>
          <a:off x="0" y="264184"/>
          <a:ext cx="3377043" cy="135081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делает оценку более прозрачной и объективной и для студента, и для педагога</a:t>
          </a:r>
          <a:endParaRPr lang="ru-RU" sz="1900" kern="1200" dirty="0"/>
        </a:p>
      </dsp:txBody>
      <dsp:txXfrm>
        <a:off x="675409" y="264184"/>
        <a:ext cx="2026226" cy="13508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9F50BF-C9AA-4107-9AF0-235837997B52}" type="datetimeFigureOut">
              <a:rPr lang="ru-RU" smtClean="0"/>
              <a:pPr/>
              <a:t>23.10.2023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E5C697-FEE4-40BE-9ACE-5F8F5DAD1F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9290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35453-EF4D-4CFE-9B6A-7785FCE6427E}" type="datetime1">
              <a:rPr lang="ru-RU" smtClean="0"/>
              <a:pPr/>
              <a:t>23.10.2023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00675-73AF-406A-A574-AA833F2D544D}" type="datetime1">
              <a:rPr lang="ru-RU" smtClean="0"/>
              <a:pPr/>
              <a:t>23.10.2023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F3FED-7F4C-4E73-85F9-DEB676E4B4BF}" type="datetime1">
              <a:rPr lang="ru-RU" smtClean="0"/>
              <a:pPr/>
              <a:t>23.10.2023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E5259-53FF-4EA4-84A7-1A7CABF4DBB3}" type="datetime1">
              <a:rPr lang="ru-RU" smtClean="0"/>
              <a:pPr/>
              <a:t>23.10.2023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1A8C7-B589-4AE3-9FAC-68EF7DA8ED75}" type="datetime1">
              <a:rPr lang="ru-RU" smtClean="0"/>
              <a:pPr/>
              <a:t>23.10.2023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36118-EF54-4D28-9AB7-4503A81F3A03}" type="datetime1">
              <a:rPr lang="ru-RU" smtClean="0"/>
              <a:pPr/>
              <a:t>23.10.2023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71161-8326-4D5F-BD02-EA3F088CF656}" type="datetime1">
              <a:rPr lang="ru-RU" smtClean="0"/>
              <a:pPr/>
              <a:t>23.10.2023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F565B-5B90-481B-B712-13894DFCD3EB}" type="datetime1">
              <a:rPr lang="ru-RU" smtClean="0"/>
              <a:pPr/>
              <a:t>23.10.2023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7D38-2F25-42DD-8C48-577B90A0D188}" type="datetime1">
              <a:rPr lang="ru-RU" smtClean="0"/>
              <a:pPr/>
              <a:t>23.10.2023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1C91E-AE4E-4C21-A00B-3058600B66C2}" type="datetime1">
              <a:rPr lang="ru-RU" smtClean="0"/>
              <a:pPr/>
              <a:t>23.10.2023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598C5-B7BD-4E29-961B-48DC7704F23A}" type="datetime1">
              <a:rPr lang="ru-RU" smtClean="0"/>
              <a:pPr/>
              <a:t>23.10.2023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49FAE2-1853-415F-96A2-5BE2717E84EE}" type="datetime1">
              <a:rPr lang="ru-RU" smtClean="0"/>
              <a:pPr/>
              <a:t>23.10.2023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18" Type="http://schemas.openxmlformats.org/officeDocument/2006/relationships/image" Target="../media/image2.gif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image" Target="../media/image3.png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13" Type="http://schemas.openxmlformats.org/officeDocument/2006/relationships/image" Target="../media/image5.gif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12" Type="http://schemas.openxmlformats.org/officeDocument/2006/relationships/image" Target="../media/image4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6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diagramLayout" Target="../diagrams/layout7.xml"/><Relationship Id="rId7" Type="http://schemas.openxmlformats.org/officeDocument/2006/relationships/image" Target="../media/image8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9.xml"/><Relationship Id="rId13" Type="http://schemas.openxmlformats.org/officeDocument/2006/relationships/diagramData" Target="../diagrams/data10.xml"/><Relationship Id="rId18" Type="http://schemas.openxmlformats.org/officeDocument/2006/relationships/diagramData" Target="../diagrams/data11.xml"/><Relationship Id="rId3" Type="http://schemas.openxmlformats.org/officeDocument/2006/relationships/diagramData" Target="../diagrams/data8.xml"/><Relationship Id="rId21" Type="http://schemas.openxmlformats.org/officeDocument/2006/relationships/diagramColors" Target="../diagrams/colors11.xml"/><Relationship Id="rId7" Type="http://schemas.microsoft.com/office/2007/relationships/diagramDrawing" Target="../diagrams/drawing8.xml"/><Relationship Id="rId12" Type="http://schemas.microsoft.com/office/2007/relationships/diagramDrawing" Target="../diagrams/drawing9.xml"/><Relationship Id="rId17" Type="http://schemas.microsoft.com/office/2007/relationships/diagramDrawing" Target="../diagrams/drawing10.xml"/><Relationship Id="rId2" Type="http://schemas.openxmlformats.org/officeDocument/2006/relationships/image" Target="../media/image10.png"/><Relationship Id="rId16" Type="http://schemas.openxmlformats.org/officeDocument/2006/relationships/diagramColors" Target="../diagrams/colors10.xml"/><Relationship Id="rId20" Type="http://schemas.openxmlformats.org/officeDocument/2006/relationships/diagramQuickStyle" Target="../diagrams/quickStyle1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8.xml"/><Relationship Id="rId11" Type="http://schemas.openxmlformats.org/officeDocument/2006/relationships/diagramColors" Target="../diagrams/colors9.xml"/><Relationship Id="rId5" Type="http://schemas.openxmlformats.org/officeDocument/2006/relationships/diagramQuickStyle" Target="../diagrams/quickStyle8.xml"/><Relationship Id="rId15" Type="http://schemas.openxmlformats.org/officeDocument/2006/relationships/diagramQuickStyle" Target="../diagrams/quickStyle10.xml"/><Relationship Id="rId23" Type="http://schemas.openxmlformats.org/officeDocument/2006/relationships/image" Target="../media/image11.gif"/><Relationship Id="rId10" Type="http://schemas.openxmlformats.org/officeDocument/2006/relationships/diagramQuickStyle" Target="../diagrams/quickStyle9.xml"/><Relationship Id="rId19" Type="http://schemas.openxmlformats.org/officeDocument/2006/relationships/diagramLayout" Target="../diagrams/layout11.xml"/><Relationship Id="rId4" Type="http://schemas.openxmlformats.org/officeDocument/2006/relationships/diagramLayout" Target="../diagrams/layout8.xml"/><Relationship Id="rId9" Type="http://schemas.openxmlformats.org/officeDocument/2006/relationships/diagramLayout" Target="../diagrams/layout9.xml"/><Relationship Id="rId14" Type="http://schemas.openxmlformats.org/officeDocument/2006/relationships/diagramLayout" Target="../diagrams/layout10.xml"/><Relationship Id="rId22" Type="http://schemas.microsoft.com/office/2007/relationships/diagramDrawing" Target="../diagrams/drawing1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2.xml"/><Relationship Id="rId3" Type="http://schemas.openxmlformats.org/officeDocument/2006/relationships/oleObject" Target="../embeddings/oleObject1.bin"/><Relationship Id="rId7" Type="http://schemas.openxmlformats.org/officeDocument/2006/relationships/diagramQuickStyle" Target="../diagrams/quickStyle1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diagramLayout" Target="../diagrams/layout12.xml"/><Relationship Id="rId5" Type="http://schemas.openxmlformats.org/officeDocument/2006/relationships/diagramData" Target="../diagrams/data12.xml"/><Relationship Id="rId10" Type="http://schemas.openxmlformats.org/officeDocument/2006/relationships/image" Target="../media/image13.gif"/><Relationship Id="rId4" Type="http://schemas.openxmlformats.org/officeDocument/2006/relationships/image" Target="../media/image12.emf"/><Relationship Id="rId9" Type="http://schemas.microsoft.com/office/2007/relationships/diagramDrawing" Target="../diagrams/drawing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23948" y="1340768"/>
            <a:ext cx="489529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  </a:t>
            </a:r>
            <a:r>
              <a:rPr lang="ru-RU" sz="3600" b="1" dirty="0" smtClean="0"/>
              <a:t>Повышение успешности обучения студентов через использование карт самооценки</a:t>
            </a:r>
            <a:endParaRPr lang="ru-RU" sz="3600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72816"/>
            <a:ext cx="3312368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1400" smtClean="0">
                <a:latin typeface="Arial Black" panose="020B0A04020102020204" pitchFamily="34" charset="0"/>
              </a:rPr>
              <a:pPr/>
              <a:t>1</a:t>
            </a:fld>
            <a:endParaRPr lang="ru-RU" sz="1400" dirty="0">
              <a:latin typeface="Arial Black" panose="020B0A04020102020204" pitchFamily="34" charset="0"/>
            </a:endParaRPr>
          </a:p>
        </p:txBody>
      </p:sp>
      <p:pic>
        <p:nvPicPr>
          <p:cNvPr id="7169" name="Picture 1" descr="I:\5555555555555555555\разное\разное\РАБОТЫ НА КОНКУРСЫ\16-17\емд\4e74e1178bfb84c8875faa843f1b772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9586" y="5357826"/>
            <a:ext cx="842953" cy="9366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7602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678946959"/>
              </p:ext>
            </p:extLst>
          </p:nvPr>
        </p:nvGraphicFramePr>
        <p:xfrm>
          <a:off x="2482521" y="188640"/>
          <a:ext cx="4572000" cy="12003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Схема 8"/>
          <p:cNvGraphicFramePr/>
          <p:nvPr/>
        </p:nvGraphicFramePr>
        <p:xfrm>
          <a:off x="251520" y="2137579"/>
          <a:ext cx="3312368" cy="2862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0" name="Схема 9"/>
          <p:cNvGraphicFramePr/>
          <p:nvPr/>
        </p:nvGraphicFramePr>
        <p:xfrm>
          <a:off x="5940152" y="2160419"/>
          <a:ext cx="3007684" cy="31700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5" name="Стрелка вниз 4"/>
          <p:cNvSpPr/>
          <p:nvPr/>
        </p:nvSpPr>
        <p:spPr>
          <a:xfrm>
            <a:off x="2568918" y="1416534"/>
            <a:ext cx="576064" cy="743885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6478457" y="1416534"/>
            <a:ext cx="576064" cy="743885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1141" y="3617393"/>
            <a:ext cx="2168221" cy="2765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1400" smtClean="0">
                <a:latin typeface="Arial Black" panose="020B0A04020102020204" pitchFamily="34" charset="0"/>
              </a:rPr>
              <a:pPr/>
              <a:t>2</a:t>
            </a:fld>
            <a:endParaRPr lang="ru-RU" sz="1400" dirty="0">
              <a:latin typeface="Arial Black" panose="020B0A04020102020204" pitchFamily="34" charset="0"/>
            </a:endParaRPr>
          </a:p>
        </p:txBody>
      </p:sp>
      <p:pic>
        <p:nvPicPr>
          <p:cNvPr id="11" name="Picture 1" descr="I:\5555555555555555555\разное\разное\РАБОТЫ НА КОНКУРСЫ\16-17\емд\4e74e1178bfb84c8875faa843f1b7721.gif"/>
          <p:cNvPicPr>
            <a:picLocks noChangeAspect="1" noChangeArrowheads="1" noCrop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786710" y="5429264"/>
            <a:ext cx="842953" cy="9366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1983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611560" y="548680"/>
          <a:ext cx="8136904" cy="1631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220098404"/>
              </p:ext>
            </p:extLst>
          </p:nvPr>
        </p:nvGraphicFramePr>
        <p:xfrm>
          <a:off x="440369" y="2636912"/>
          <a:ext cx="8136904" cy="13234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10" t="16581" r="13374" b="8369"/>
          <a:stretch/>
        </p:blipFill>
        <p:spPr bwMode="auto">
          <a:xfrm>
            <a:off x="3120508" y="4205064"/>
            <a:ext cx="2776626" cy="2318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1400" smtClean="0">
                <a:latin typeface="Arial Black" panose="020B0A04020102020204" pitchFamily="34" charset="0"/>
              </a:rPr>
              <a:pPr/>
              <a:t>3</a:t>
            </a:fld>
            <a:endParaRPr lang="ru-RU" sz="1400" dirty="0">
              <a:latin typeface="Arial Black" panose="020B0A04020102020204" pitchFamily="34" charset="0"/>
            </a:endParaRPr>
          </a:p>
        </p:txBody>
      </p:sp>
      <p:pic>
        <p:nvPicPr>
          <p:cNvPr id="6" name="Picture 1" descr="I:\5555555555555555555\разное\разное\РАБОТЫ НА КОНКУРСЫ\16-17\емд\4e74e1178bfb84c8875faa843f1b7721.gif"/>
          <p:cNvPicPr>
            <a:picLocks noChangeAspect="1" noChangeArrowheads="1" noCrop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858148" y="5143512"/>
            <a:ext cx="971541" cy="10794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966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562932696"/>
              </p:ext>
            </p:extLst>
          </p:nvPr>
        </p:nvGraphicFramePr>
        <p:xfrm>
          <a:off x="611560" y="476672"/>
          <a:ext cx="8136904" cy="2376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6152" y="3645024"/>
            <a:ext cx="3432874" cy="2572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77"/>
          <a:stretch/>
        </p:blipFill>
        <p:spPr bwMode="auto">
          <a:xfrm>
            <a:off x="611560" y="2996952"/>
            <a:ext cx="3828044" cy="2704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1400" smtClean="0">
                <a:latin typeface="Arial Black" panose="020B0A04020102020204" pitchFamily="34" charset="0"/>
              </a:rPr>
              <a:pPr/>
              <a:t>4</a:t>
            </a:fld>
            <a:endParaRPr lang="ru-RU" sz="1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920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486415753"/>
              </p:ext>
            </p:extLst>
          </p:nvPr>
        </p:nvGraphicFramePr>
        <p:xfrm>
          <a:off x="1547664" y="332656"/>
          <a:ext cx="6264696" cy="7348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882374" y="2219672"/>
            <a:ext cx="5832648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Повысить успешность обучения студентов </a:t>
            </a:r>
            <a:endParaRPr lang="ru-RU" sz="24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689" y="2924944"/>
            <a:ext cx="3705969" cy="3537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трелка вниз 3"/>
          <p:cNvSpPr/>
          <p:nvPr/>
        </p:nvSpPr>
        <p:spPr>
          <a:xfrm>
            <a:off x="4211960" y="1196752"/>
            <a:ext cx="1080120" cy="921297"/>
          </a:xfrm>
          <a:prstGeom prst="down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1400" smtClean="0">
                <a:latin typeface="Arial Black" panose="020B0A04020102020204" pitchFamily="34" charset="0"/>
              </a:rPr>
              <a:pPr/>
              <a:t>5</a:t>
            </a:fld>
            <a:endParaRPr lang="ru-RU" sz="1400" dirty="0">
              <a:latin typeface="Arial Black" panose="020B0A04020102020204" pitchFamily="34" charset="0"/>
            </a:endParaRPr>
          </a:p>
        </p:txBody>
      </p:sp>
      <p:pic>
        <p:nvPicPr>
          <p:cNvPr id="7" name="Picture 1" descr="I:\5555555555555555555\разное\разное\РАБОТЫ НА КОНКУРСЫ\16-17\емд\4e74e1178bfb84c8875faa843f1b7721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15272" y="5119700"/>
            <a:ext cx="1057267" cy="11747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4156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563175"/>
            <a:ext cx="4091707" cy="306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2745003223"/>
              </p:ext>
            </p:extLst>
          </p:nvPr>
        </p:nvGraphicFramePr>
        <p:xfrm>
          <a:off x="1459362" y="548680"/>
          <a:ext cx="6909199" cy="864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4097272004"/>
              </p:ext>
            </p:extLst>
          </p:nvPr>
        </p:nvGraphicFramePr>
        <p:xfrm>
          <a:off x="618892" y="1549812"/>
          <a:ext cx="3377043" cy="18791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504888502"/>
              </p:ext>
            </p:extLst>
          </p:nvPr>
        </p:nvGraphicFramePr>
        <p:xfrm>
          <a:off x="4572000" y="2060849"/>
          <a:ext cx="2808312" cy="1486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418327422"/>
              </p:ext>
            </p:extLst>
          </p:nvPr>
        </p:nvGraphicFramePr>
        <p:xfrm>
          <a:off x="5652120" y="3783967"/>
          <a:ext cx="3203848" cy="19492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1400" smtClean="0">
                <a:latin typeface="Arial Black" panose="020B0A04020102020204" pitchFamily="34" charset="0"/>
              </a:rPr>
              <a:pPr/>
              <a:t>6</a:t>
            </a:fld>
            <a:endParaRPr lang="ru-RU" sz="1400" dirty="0">
              <a:latin typeface="Arial Black" panose="020B0A04020102020204" pitchFamily="34" charset="0"/>
            </a:endParaRPr>
          </a:p>
        </p:txBody>
      </p:sp>
      <p:pic>
        <p:nvPicPr>
          <p:cNvPr id="9" name="Picture 1" descr="I:\5555555555555555555\разное\разное\РАБОТЫ НА КОНКУРСЫ\16-17\емд\4e74e1178bfb84c8875faa843f1b7721.gif"/>
          <p:cNvPicPr>
            <a:picLocks noChangeAspect="1" noChangeArrowheads="1" noCrop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7500958" y="5429264"/>
            <a:ext cx="928694" cy="10318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9007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2537069"/>
              </p:ext>
            </p:extLst>
          </p:nvPr>
        </p:nvGraphicFramePr>
        <p:xfrm>
          <a:off x="1115616" y="188640"/>
          <a:ext cx="5040560" cy="64126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Acrobat Document" r:id="rId3" imgW="5393880" imgH="7617240" progId="AcroExch.Document.7">
                  <p:embed/>
                </p:oleObj>
              </mc:Choice>
              <mc:Fallback>
                <p:oleObj name="Acrobat Document" r:id="rId3" imgW="5393880" imgH="7617240" progId="AcroExch.Document.7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188640"/>
                        <a:ext cx="5040560" cy="641265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469123380"/>
              </p:ext>
            </p:extLst>
          </p:nvPr>
        </p:nvGraphicFramePr>
        <p:xfrm>
          <a:off x="6516216" y="2276872"/>
          <a:ext cx="2502024" cy="158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1400" smtClean="0">
                <a:latin typeface="Arial Black" panose="020B0A04020102020204" pitchFamily="34" charset="0"/>
              </a:rPr>
              <a:pPr/>
              <a:t>7</a:t>
            </a:fld>
            <a:endParaRPr lang="ru-RU" sz="1400" dirty="0">
              <a:latin typeface="Arial Black" panose="020B0A04020102020204" pitchFamily="34" charset="0"/>
            </a:endParaRPr>
          </a:p>
        </p:txBody>
      </p:sp>
      <p:pic>
        <p:nvPicPr>
          <p:cNvPr id="5" name="Picture 1" descr="I:\5555555555555555555\разное\разное\РАБОТЫ НА КОНКУРСЫ\16-17\емд\4e74e1178bfb84c8875faa843f1b7721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786710" y="5199076"/>
            <a:ext cx="985829" cy="10953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5171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268760"/>
            <a:ext cx="4494837" cy="35291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1400" smtClean="0">
                <a:latin typeface="Arial Black" panose="020B0A04020102020204" pitchFamily="34" charset="0"/>
              </a:rPr>
              <a:pPr/>
              <a:t>8</a:t>
            </a:fld>
            <a:endParaRPr lang="ru-RU" sz="1400" dirty="0">
              <a:latin typeface="Arial Black" panose="020B0A04020102020204" pitchFamily="34" charset="0"/>
            </a:endParaRPr>
          </a:p>
        </p:txBody>
      </p:sp>
      <p:pic>
        <p:nvPicPr>
          <p:cNvPr id="5" name="Picture 1" descr="I:\5555555555555555555\разное\разное\РАБОТЫ НА КОНКУРСЫ\16-17\емд\4e74e1178bfb84c8875faa843f1b772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9586" y="5357826"/>
            <a:ext cx="842953" cy="9366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2348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519</TotalTime>
  <Words>227</Words>
  <Application>Microsoft Office PowerPoint</Application>
  <PresentationFormat>Экран (4:3)</PresentationFormat>
  <Paragraphs>24</Paragraphs>
  <Slides>8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Arial Black</vt:lpstr>
      <vt:lpstr>Calibri</vt:lpstr>
      <vt:lpstr>Тема Office</vt:lpstr>
      <vt:lpstr>Acrobat Document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Катя и Аня</dc:creator>
  <cp:lastModifiedBy>Анна Алексеевна</cp:lastModifiedBy>
  <cp:revision>27</cp:revision>
  <dcterms:created xsi:type="dcterms:W3CDTF">2016-11-08T07:42:01Z</dcterms:created>
  <dcterms:modified xsi:type="dcterms:W3CDTF">2023-10-23T20:18:21Z</dcterms:modified>
</cp:coreProperties>
</file>