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0" r:id="rId7"/>
    <p:sldId id="262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7A9E37-E400-0DE4-F08A-A893AD37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80962"/>
            <a:ext cx="6696076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F4251-D139-6EA6-B023-93B8DD167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272" y="367873"/>
            <a:ext cx="9934577" cy="110850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accent6">
                    <a:lumMod val="75000"/>
                  </a:schemeClr>
                </a:solidFill>
              </a:rPr>
              <a:t>Игры-конструкторы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49E79D-C975-0761-14D8-0B4AC5DC9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011" y="6301380"/>
            <a:ext cx="2085975" cy="3946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5 класс</a:t>
            </a:r>
          </a:p>
        </p:txBody>
      </p:sp>
    </p:spTree>
    <p:extLst>
      <p:ext uri="{BB962C8B-B14F-4D97-AF65-F5344CB8AC3E}">
        <p14:creationId xmlns:p14="http://schemas.microsoft.com/office/powerpoint/2010/main" val="137912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7941EF-B4F9-9682-F48E-A852D2925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32" y="521155"/>
            <a:ext cx="8870735" cy="627016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721151-0039-4631-6477-2AF762718229}"/>
              </a:ext>
            </a:extLst>
          </p:cNvPr>
          <p:cNvSpPr/>
          <p:nvPr/>
        </p:nvSpPr>
        <p:spPr>
          <a:xfrm>
            <a:off x="1660631" y="521155"/>
            <a:ext cx="2406543" cy="783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F0"/>
                </a:solidFill>
              </a:rPr>
              <a:t>1 балл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34DA02-4527-69B2-495A-A20D4B2BE0CA}"/>
              </a:ext>
            </a:extLst>
          </p:cNvPr>
          <p:cNvSpPr/>
          <p:nvPr/>
        </p:nvSpPr>
        <p:spPr>
          <a:xfrm>
            <a:off x="6185006" y="597355"/>
            <a:ext cx="2406543" cy="783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F0"/>
                </a:solidFill>
              </a:rPr>
              <a:t>2 балл</a:t>
            </a:r>
          </a:p>
        </p:txBody>
      </p:sp>
    </p:spTree>
    <p:extLst>
      <p:ext uri="{BB962C8B-B14F-4D97-AF65-F5344CB8AC3E}">
        <p14:creationId xmlns:p14="http://schemas.microsoft.com/office/powerpoint/2010/main" val="41485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A1619F9-18E8-11B0-FB14-A9C1525E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199" y="8118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Танграм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75744-2F28-2DE8-EA11-AF4A3CA34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1" r="50747" b="9252"/>
          <a:stretch/>
        </p:blipFill>
        <p:spPr>
          <a:xfrm>
            <a:off x="3429267" y="852487"/>
            <a:ext cx="6007406" cy="5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5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2B75E5-A1C7-193E-62C3-11D267DC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849" y="281210"/>
            <a:ext cx="7303551" cy="83321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Монгольская игра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2EF7B8-5FFB-0107-E3ED-7AD345E63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1" t="11667" r="22854" b="11805"/>
          <a:stretch/>
        </p:blipFill>
        <p:spPr>
          <a:xfrm>
            <a:off x="2996673" y="1114425"/>
            <a:ext cx="5680602" cy="56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8DFD43-5FB8-3819-0631-EF918156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449" y="171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Колумбово яйцо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9624BF-1875-30AA-FBC8-3D0BF576C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0" b="6620"/>
          <a:stretch/>
        </p:blipFill>
        <p:spPr>
          <a:xfrm rot="10800000">
            <a:off x="3393147" y="1023922"/>
            <a:ext cx="5405706" cy="56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8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177A4F-D210-5407-A4C4-35AEE2C2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25" y="338360"/>
            <a:ext cx="2445800" cy="72844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Листик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E4364C-3461-F7A3-DA4A-542E726B4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31" y="1066800"/>
            <a:ext cx="6148388" cy="56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B69731-BE24-280C-816E-3D39A390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3694497"/>
            <a:ext cx="6121312" cy="31224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E859D3-49BC-2423-FF09-28EAF296D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1" t="23059" r="3055" b="9686"/>
          <a:stretch/>
        </p:blipFill>
        <p:spPr>
          <a:xfrm>
            <a:off x="266700" y="257175"/>
            <a:ext cx="5938059" cy="36766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18FF21-DB34-D54E-B4C0-71B9820D1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47" t="20337" r="6264" b="12583"/>
          <a:stretch/>
        </p:blipFill>
        <p:spPr>
          <a:xfrm>
            <a:off x="6803376" y="642335"/>
            <a:ext cx="4364977" cy="29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1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9CA5B-0265-19C9-34BE-93F3EA9DD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06"/>
          <a:stretch/>
        </p:blipFill>
        <p:spPr>
          <a:xfrm>
            <a:off x="1113718" y="485775"/>
            <a:ext cx="1015001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4899C-3E25-F0FC-919A-FCB5107E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C20B15-7A79-21CF-7DAE-00FF0ADD6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28"/>
          <a:stretch/>
        </p:blipFill>
        <p:spPr>
          <a:xfrm>
            <a:off x="1098939" y="342900"/>
            <a:ext cx="10773522" cy="653415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F3B60-97BA-789F-11C1-82ACFB904E11}"/>
              </a:ext>
            </a:extLst>
          </p:cNvPr>
          <p:cNvSpPr/>
          <p:nvPr/>
        </p:nvSpPr>
        <p:spPr>
          <a:xfrm>
            <a:off x="7429499" y="2647727"/>
            <a:ext cx="3857625" cy="1495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49500"/>
                </a:solidFill>
              </a:rPr>
              <a:t>ЗАНЯТИЕ БЫЛО ИНТЕРЕСНЫМ, НО У МЕНЯ НЕ ВСЕ ПОЛУЧАЛОСЬ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6D407F-BE96-DD64-7494-2E42DD27366D}"/>
              </a:ext>
            </a:extLst>
          </p:cNvPr>
          <p:cNvSpPr/>
          <p:nvPr/>
        </p:nvSpPr>
        <p:spPr>
          <a:xfrm>
            <a:off x="7496175" y="4500785"/>
            <a:ext cx="3857625" cy="12808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ЗАНЯТИЕ БЫЛО ИНТЕРЕСНЫМ, МНЕ ПОНРАВИЛОСЬ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11B123-A7A9-FBBB-530F-57F5277E3590}"/>
              </a:ext>
            </a:extLst>
          </p:cNvPr>
          <p:cNvSpPr/>
          <p:nvPr/>
        </p:nvSpPr>
        <p:spPr>
          <a:xfrm>
            <a:off x="7258051" y="1366836"/>
            <a:ext cx="4029074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БЫЛО СКУЧНО,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Я НИЧЕГО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НЕ ВЫПОЛНИЛ</a:t>
            </a:r>
          </a:p>
        </p:txBody>
      </p:sp>
    </p:spTree>
    <p:extLst>
      <p:ext uri="{BB962C8B-B14F-4D97-AF65-F5344CB8AC3E}">
        <p14:creationId xmlns:p14="http://schemas.microsoft.com/office/powerpoint/2010/main" val="41131292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</TotalTime>
  <Words>36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Century Gothic</vt:lpstr>
      <vt:lpstr>Times New Roman</vt:lpstr>
      <vt:lpstr>Wingdings 3</vt:lpstr>
      <vt:lpstr>Легкий дым</vt:lpstr>
      <vt:lpstr>Игры-конструкторы</vt:lpstr>
      <vt:lpstr>Презентация PowerPoint</vt:lpstr>
      <vt:lpstr>Танграм</vt:lpstr>
      <vt:lpstr>Монгольская игра</vt:lpstr>
      <vt:lpstr>Колумбово яйцо</vt:lpstr>
      <vt:lpstr>Листик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Игры-конструкторы</dc:title>
  <dc:creator>елена сорокина</dc:creator>
  <cp:lastModifiedBy>елена сорокина</cp:lastModifiedBy>
  <cp:revision>7</cp:revision>
  <dcterms:created xsi:type="dcterms:W3CDTF">2022-10-21T11:40:51Z</dcterms:created>
  <dcterms:modified xsi:type="dcterms:W3CDTF">2022-11-21T14:43:46Z</dcterms:modified>
</cp:coreProperties>
</file>