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300" r:id="rId6"/>
    <p:sldId id="301" r:id="rId7"/>
    <p:sldId id="302" r:id="rId8"/>
    <p:sldId id="303" r:id="rId9"/>
    <p:sldId id="304" r:id="rId10"/>
    <p:sldId id="290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82" autoAdjust="0"/>
    <p:restoredTop sz="93978" autoAdjust="0"/>
  </p:normalViewPr>
  <p:slideViewPr>
    <p:cSldViewPr snapToGrid="0">
      <p:cViewPr varScale="1">
        <p:scale>
          <a:sx n="68" d="100"/>
          <a:sy n="68" d="100"/>
        </p:scale>
        <p:origin x="-786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2C064-C3EB-499D-9FCE-3542002872EE}" type="datetimeFigureOut">
              <a:rPr lang="ru-RU" smtClean="0"/>
              <a:pPr/>
              <a:t>29.11.2022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178EE-9A68-46E3-9F13-BFBC6B2E9A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979802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2C064-C3EB-499D-9FCE-3542002872EE}" type="datetimeFigureOut">
              <a:rPr lang="ru-RU" smtClean="0"/>
              <a:pPr/>
              <a:t>29.11.2022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178EE-9A68-46E3-9F13-BFBC6B2E9A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902006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2C064-C3EB-499D-9FCE-3542002872EE}" type="datetimeFigureOut">
              <a:rPr lang="ru-RU" smtClean="0"/>
              <a:pPr/>
              <a:t>29.11.2022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178EE-9A68-46E3-9F13-BFBC6B2E9A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86186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2C064-C3EB-499D-9FCE-3542002872EE}" type="datetimeFigureOut">
              <a:rPr lang="ru-RU" smtClean="0"/>
              <a:pPr/>
              <a:t>29.11.2022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178EE-9A68-46E3-9F13-BFBC6B2E9A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87601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2C064-C3EB-499D-9FCE-3542002872EE}" type="datetimeFigureOut">
              <a:rPr lang="ru-RU" smtClean="0"/>
              <a:pPr/>
              <a:t>29.11.2022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178EE-9A68-46E3-9F13-BFBC6B2E9A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47646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2C064-C3EB-499D-9FCE-3542002872EE}" type="datetimeFigureOut">
              <a:rPr lang="ru-RU" smtClean="0"/>
              <a:pPr/>
              <a:t>29.11.2022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178EE-9A68-46E3-9F13-BFBC6B2E9A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5704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2C064-C3EB-499D-9FCE-3542002872EE}" type="datetimeFigureOut">
              <a:rPr lang="ru-RU" smtClean="0"/>
              <a:pPr/>
              <a:t>29.11.2022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178EE-9A68-46E3-9F13-BFBC6B2E9A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14620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2C064-C3EB-499D-9FCE-3542002872EE}" type="datetimeFigureOut">
              <a:rPr lang="ru-RU" smtClean="0"/>
              <a:pPr/>
              <a:t>29.11.2022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178EE-9A68-46E3-9F13-BFBC6B2E9A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572160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2C064-C3EB-499D-9FCE-3542002872EE}" type="datetimeFigureOut">
              <a:rPr lang="ru-RU" smtClean="0"/>
              <a:pPr/>
              <a:t>29.11.2022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178EE-9A68-46E3-9F13-BFBC6B2E9A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59135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2C064-C3EB-499D-9FCE-3542002872EE}" type="datetimeFigureOut">
              <a:rPr lang="ru-RU" smtClean="0"/>
              <a:pPr/>
              <a:t>29.11.2022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178EE-9A68-46E3-9F13-BFBC6B2E9A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587554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2C064-C3EB-499D-9FCE-3542002872EE}" type="datetimeFigureOut">
              <a:rPr lang="ru-RU" smtClean="0"/>
              <a:pPr/>
              <a:t>29.11.2022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178EE-9A68-46E3-9F13-BFBC6B2E9A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40068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32C064-C3EB-499D-9FCE-3542002872EE}" type="datetimeFigureOut">
              <a:rPr lang="ru-RU" smtClean="0"/>
              <a:pPr/>
              <a:t>29.11.2022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A178EE-9A68-46E3-9F13-BFBC6B2E9A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89839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99916" y="0"/>
            <a:ext cx="12291916" cy="685590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941340" y="224303"/>
            <a:ext cx="7948247" cy="2446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«Я живу в Советском районе»</a:t>
            </a:r>
          </a:p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1100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>
              <a:lnSpc>
                <a:spcPct val="114000"/>
              </a:lnSpc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Я живу в Советском районе,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 о тебе сегодня мой рассказ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Природа здесь такая: по всей Сибири лучше не найдёшь!</a:t>
            </a:r>
          </a:p>
          <a:p>
            <a:pPr>
              <a:lnSpc>
                <a:spcPct val="114000"/>
              </a:lnSpc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 ты один такой для нас на свете,  тебя своею Родиной зову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Ведь здесь мой дом, мои друзья</a:t>
            </a:r>
          </a:p>
          <a:p>
            <a:pPr>
              <a:lnSpc>
                <a:spcPct val="114000"/>
              </a:lnSpc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Я горд, что на земле твоей живу!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3668029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C:\Users\user\Desktop\обж кейс\Мое занятие по ОБЖ\744895_25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126166">
            <a:off x="5175643" y="1778366"/>
            <a:ext cx="1221740" cy="1303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user\Desktop\обж кейс\Мое занятие по ОБЖ\744895_25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306117">
            <a:off x="5907161" y="3579030"/>
            <a:ext cx="1221740" cy="1303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1945" y="12916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>
                <a:latin typeface="Arial Black" panose="020B0A04020102020204" pitchFamily="34" charset="0"/>
              </a:rPr>
              <a:t>Рефлексия</a:t>
            </a:r>
            <a:endParaRPr lang="ru-RU" sz="4800" dirty="0">
              <a:latin typeface="Arial Black" panose="020B0A04020102020204" pitchFamily="34" charset="0"/>
            </a:endParaRPr>
          </a:p>
        </p:txBody>
      </p:sp>
      <p:pic>
        <p:nvPicPr>
          <p:cNvPr id="5" name="Рисунок 4" descr="C:\Users\user\Desktop\обж кейс\Мое занятие по ОБЖ\744895_25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284743">
            <a:off x="4176834" y="2341075"/>
            <a:ext cx="1221740" cy="1303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user\Desktop\обж кейс\Мое занятие по ОБЖ\744895_25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97339" y="3550894"/>
            <a:ext cx="1221740" cy="1303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user\Desktop\обж кейс\Мое занятие по ОБЖ\744895_25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995678">
            <a:off x="6228374" y="2409068"/>
            <a:ext cx="1221740" cy="1303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Овал 3"/>
          <p:cNvSpPr/>
          <p:nvPr/>
        </p:nvSpPr>
        <p:spPr>
          <a:xfrm>
            <a:off x="5450644" y="2969455"/>
            <a:ext cx="828676" cy="854848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38240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12191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078452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3497" y="418481"/>
            <a:ext cx="3699832" cy="2774874"/>
          </a:xfrm>
          <a:prstGeom prst="rect">
            <a:avLst/>
          </a:prstGeom>
          <a:ln w="38100" cmpd="dbl">
            <a:solidFill>
              <a:srgbClr val="00B050"/>
            </a:solidFill>
          </a:ln>
        </p:spPr>
      </p:pic>
      <p:pic>
        <p:nvPicPr>
          <p:cNvPr id="5" name="Рисунок 4" descr="Фото северной части леса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3128"/>
          <a:stretch/>
        </p:blipFill>
        <p:spPr bwMode="auto">
          <a:xfrm>
            <a:off x="844060" y="359121"/>
            <a:ext cx="2813539" cy="2960854"/>
          </a:xfrm>
          <a:prstGeom prst="rect">
            <a:avLst/>
          </a:prstGeom>
          <a:noFill/>
          <a:ln w="38100" cmpd="dbl">
            <a:solidFill>
              <a:srgbClr val="00B050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7580" y="360792"/>
            <a:ext cx="2812334" cy="2920140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199" y="3886802"/>
            <a:ext cx="2922004" cy="2415524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1546" y="3946166"/>
            <a:ext cx="2203156" cy="2493238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817" y="3797387"/>
            <a:ext cx="2201950" cy="2796477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5416" y="3990038"/>
            <a:ext cx="2680837" cy="2452965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xmlns="" val="3617888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54215" y="0"/>
            <a:ext cx="678062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4200324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65133" y="2872013"/>
            <a:ext cx="3761082" cy="3761082"/>
          </a:xfrm>
          <a:prstGeom prst="rect">
            <a:avLst/>
          </a:prstGeom>
          <a:noFill/>
          <a:ln w="76200">
            <a:solidFill>
              <a:schemeClr val="bg2">
                <a:lumMod val="50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4815" y="234182"/>
            <a:ext cx="4376359" cy="2973252"/>
          </a:xfrm>
          <a:prstGeom prst="rect">
            <a:avLst/>
          </a:prstGeom>
          <a:noFill/>
          <a:ln w="76200" cmpd="thickThin">
            <a:solidFill>
              <a:schemeClr val="bg2">
                <a:lumMod val="50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91643" y="206047"/>
            <a:ext cx="4894140" cy="5266275"/>
          </a:xfrm>
          <a:prstGeom prst="rect">
            <a:avLst/>
          </a:prstGeom>
          <a:noFill/>
          <a:ln w="76200">
            <a:solidFill>
              <a:schemeClr val="bg2">
                <a:lumMod val="50000"/>
              </a:schemeClr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4200324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3066757" y="647192"/>
            <a:ext cx="6119446" cy="4671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Физминутка</a:t>
            </a:r>
            <a:endParaRPr kumimoji="0" lang="ru-RU" sz="20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дорожке, по дорожке</a:t>
            </a:r>
            <a:endParaRPr kumimoji="0" lang="ru-RU" sz="20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Скачем мы на правой ножке.</a:t>
            </a:r>
            <a:endParaRPr kumimoji="0" lang="ru-RU" sz="20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по этой же дорожке</a:t>
            </a:r>
            <a:endParaRPr kumimoji="0" lang="ru-RU" sz="20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Скачем мы на левой ножке.</a:t>
            </a:r>
            <a:endParaRPr kumimoji="0" lang="ru-RU" sz="20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тропинке пробежим,</a:t>
            </a:r>
            <a:endParaRPr kumimoji="0" lang="ru-RU" sz="20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 лужайки добежим.</a:t>
            </a:r>
            <a:endParaRPr kumimoji="0" lang="ru-RU" sz="20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лужайке, на лужайке,</a:t>
            </a:r>
            <a:endParaRPr kumimoji="0" lang="ru-RU" sz="20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Мы попрыгаем, как зайки.</a:t>
            </a:r>
            <a:endParaRPr kumimoji="0" lang="ru-RU" sz="20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пенёчке отдохнём, </a:t>
            </a:r>
            <a:endParaRPr kumimoji="0" lang="ru-RU" sz="20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Встанем и домой пойдём.</a:t>
            </a:r>
            <a:endParaRPr kumimoji="0" lang="ru-RU" sz="36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00324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982351" y="503931"/>
            <a:ext cx="611944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Михаил Алексеевич Лаврентьев</a:t>
            </a:r>
            <a:endParaRPr kumimoji="0" lang="ru-RU" sz="24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C:\Users\Hm\Desktop\663504_preview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77076" y="1191957"/>
            <a:ext cx="4733354" cy="47868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chemeClr val="bg2">
                <a:lumMod val="5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4200324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42987" y="2934714"/>
            <a:ext cx="6865913" cy="3726338"/>
          </a:xfrm>
          <a:prstGeom prst="rect">
            <a:avLst/>
          </a:prstGeom>
          <a:ln w="50800">
            <a:solidFill>
              <a:srgbClr val="0070C0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21511" y="2078248"/>
            <a:ext cx="6811140" cy="4596872"/>
          </a:xfrm>
          <a:prstGeom prst="rect">
            <a:avLst/>
          </a:prstGeom>
          <a:ln w="50800">
            <a:solidFill>
              <a:srgbClr val="00B050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5456" y="398782"/>
            <a:ext cx="6247547" cy="3638646"/>
          </a:xfrm>
          <a:prstGeom prst="rect">
            <a:avLst/>
          </a:prstGeom>
          <a:ln w="50800">
            <a:solidFill>
              <a:schemeClr val="bg2">
                <a:lumMod val="50000"/>
              </a:schemeClr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46055" y="478300"/>
            <a:ext cx="5613325" cy="3173823"/>
          </a:xfrm>
          <a:prstGeom prst="rect">
            <a:avLst/>
          </a:prstGeom>
          <a:ln w="50800">
            <a:solidFill>
              <a:srgbClr val="0070C0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854546" y="365760"/>
            <a:ext cx="5101145" cy="3657600"/>
          </a:xfrm>
          <a:prstGeom prst="rect">
            <a:avLst/>
          </a:prstGeom>
          <a:ln w="50800">
            <a:solidFill>
              <a:srgbClr val="00B050"/>
            </a:solidFill>
          </a:ln>
        </p:spPr>
      </p:pic>
      <p:sp>
        <p:nvSpPr>
          <p:cNvPr id="10" name="Прямоугольник 9"/>
          <p:cNvSpPr/>
          <p:nvPr/>
        </p:nvSpPr>
        <p:spPr>
          <a:xfrm>
            <a:off x="7715115" y="388592"/>
            <a:ext cx="91723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>
                <a:latin typeface="Arial Black" panose="020B0A04020102020204" pitchFamily="34" charset="0"/>
              </a:rPr>
              <a:t>«ГЭС»</a:t>
            </a:r>
            <a:endParaRPr lang="ru-RU" sz="16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9453178" y="3722636"/>
            <a:ext cx="169950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>
                <a:latin typeface="Arial Black" panose="020B0A04020102020204" pitchFamily="34" charset="0"/>
              </a:rPr>
              <a:t>«Технопарк»</a:t>
            </a:r>
            <a:endParaRPr lang="ru-RU" sz="16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0098110" y="571472"/>
            <a:ext cx="135806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«Шлюзы»</a:t>
            </a:r>
            <a:endParaRPr lang="ru-RU" sz="16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2119047" y="487066"/>
            <a:ext cx="143661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>
                <a:latin typeface="Arial Black" panose="020B0A04020102020204" pitchFamily="34" charset="0"/>
              </a:rPr>
              <a:t>ДК «Маяк»</a:t>
            </a:r>
            <a:endParaRPr lang="ru-RU" sz="16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1724984" y="6198549"/>
            <a:ext cx="20697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Arial Black" panose="020B0A04020102020204" pitchFamily="34" charset="0"/>
              </a:rPr>
              <a:t> </a:t>
            </a:r>
            <a:r>
              <a:rPr lang="ru-RU" sz="1600" dirty="0" smtClean="0">
                <a:latin typeface="Arial Black" panose="020B0A04020102020204" pitchFamily="34" charset="0"/>
              </a:rPr>
              <a:t>ДК «Академия»</a:t>
            </a:r>
            <a:endParaRPr lang="ru-RU" dirty="0"/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14605" y="393894"/>
            <a:ext cx="1951623" cy="3559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Прямоугольник 19"/>
          <p:cNvSpPr/>
          <p:nvPr/>
        </p:nvSpPr>
        <p:spPr>
          <a:xfrm>
            <a:off x="3947847" y="515202"/>
            <a:ext cx="177003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Arial Black" panose="020B0A04020102020204" pitchFamily="34" charset="0"/>
              </a:rPr>
              <a:t>   «Узнай</a:t>
            </a:r>
          </a:p>
          <a:p>
            <a:r>
              <a:rPr lang="ru-RU" dirty="0" smtClean="0">
                <a:latin typeface="Arial Black" panose="020B0A04020102020204" pitchFamily="34" charset="0"/>
              </a:rPr>
              <a:t>       по</a:t>
            </a:r>
          </a:p>
          <a:p>
            <a:r>
              <a:rPr lang="ru-RU" dirty="0" smtClean="0">
                <a:latin typeface="Arial Black" panose="020B0A04020102020204" pitchFamily="34" charset="0"/>
              </a:rPr>
              <a:t>фрагменту»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00324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12191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4200324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Теплый синий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675</TotalTime>
  <Words>100</Words>
  <Application>Microsoft Office PowerPoint</Application>
  <PresentationFormat>Произвольный</PresentationFormat>
  <Paragraphs>26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Рефлексия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66</cp:revision>
  <dcterms:created xsi:type="dcterms:W3CDTF">2022-11-13T03:39:55Z</dcterms:created>
  <dcterms:modified xsi:type="dcterms:W3CDTF">2022-11-29T13:03:47Z</dcterms:modified>
</cp:coreProperties>
</file>