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256" r:id="rId2"/>
    <p:sldId id="258" r:id="rId3"/>
    <p:sldId id="259" r:id="rId4"/>
    <p:sldId id="268" r:id="rId5"/>
    <p:sldId id="270" r:id="rId6"/>
    <p:sldId id="269" r:id="rId7"/>
    <p:sldId id="271" r:id="rId8"/>
    <p:sldId id="272" r:id="rId9"/>
    <p:sldId id="273" r:id="rId10"/>
    <p:sldId id="277" r:id="rId11"/>
    <p:sldId id="274" r:id="rId12"/>
    <p:sldId id="275" r:id="rId13"/>
    <p:sldId id="278" r:id="rId14"/>
    <p:sldId id="27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559DC-A233-473A-9BEF-773CBD57DEA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61302-4246-445B-9004-A9CE3765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111\Desktop\&#1072;&#1093;,%20&#1077;&#1089;&#1083;&#1080;%20&#1073;&#1099;%20&#1047;&#1077;&#1084;&#1083;&#1103;%20&#1091;&#1084;&#1077;&#1083;&#1072;%20&#1075;&#1086;&#1074;&#1086;&#1088;&#1080;&#1090;&#1100;.mp4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86;&#1090;&#1082;&#1088;&#1099;&#1090;&#1099;&#1077;%20&#1084;&#1077;&#1088;&#1086;&#1087;&#1088;&#1080;&#1103;&#1090;&#1080;&#1103;\&#1101;&#1082;&#1086;&#1083;&#1086;&#1075;&#1080;&#1103;\&#1055;&#1051;&#1040;&#1057;&#1058;&#1048;&#1050;&#1054;&#1042;&#1040;&#1071;%20&#1056;&#1045;&#1042;&#1054;&#1051;&#1070;&#1062;&#1048;&#1071;%20&#1082;&#1072;&#1082;%20&#1080;&#1079;&#1086;&#1073;&#1088;&#1077;&#1083;&#1080;%20&#1087;&#1083;&#1072;&#1089;&#1090;&#1080;&#1082;%20&#1080;%20&#1074;%20&#1095;&#1077;&#1084;%20&#1077;&#1075;&#1086;%20&#1074;&#1077;&#1083;&#1080;&#1095;&#1072;&#1081;&#1096;&#1080;&#1081;%20&#1074;&#1088;&#1077;&#1076;%20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86;&#1090;&#1082;&#1088;&#1099;&#1090;&#1099;&#1077;%20&#1084;&#1077;&#1088;&#1086;&#1087;&#1088;&#1080;&#1103;&#1090;&#1080;&#1103;\&#1101;&#1082;&#1086;&#1083;&#1086;&#1075;&#1080;&#1103;\&#1047;&#1072;&#1075;&#1088;&#1103;&#1079;&#1085;&#1077;&#1085;&#1080;&#1077;%20&#1086;&#1082;&#1088;&#1091;&#1078;&#1072;&#1102;&#1097;&#1077;&#1081;%20&#1089;&#1088;&#1077;&#1076;&#1099;.%20&#1056;&#1072;&#1073;&#1086;&#1090;&#1072;%20&#1087;&#1086;%20&#1101;&#1082;&#1086;&#1083;&#1086;&#1075;&#1080;&#1080;.wmv.mp4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t&amp;rct=j&amp;q=&amp;esrc=s&amp;source=web&amp;cd=&amp;cad=rja&amp;uact=8&amp;ved=2ahUKEwihlJr_naD6AhXtlosKHXfQBfQQFnoECA8QAQ&amp;url=https://ru.wikipedia.org/wiki/%D0%9A%D0%BE%D0%BD%D1%84%D0%B5%D1%80%D0%B5%D0%BD%D1%86%D0%B8%D1%8F_%D0%9E%D0%9E%D0%9D_%D0%BF%D0%BE_%D1%83%D1%81%D1%82%D0%BE%D0%B9%D1%87%D0%B8%D0%B2%D0%BE%D0%BC%D1%83_%D1%80%D0%B0%D0%B7%D0%B2%D0%B8%D1%82%D0%B8%D1%8E_%D0%A0%D0%B8%D0%BE+20&amp;usg=AOvVaw0X7l1z2L31tWECc1oMbGu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4572000" cy="168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sz="2400" dirty="0" smtClean="0"/>
              <a:t>Ах, если бы земля умела говорить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7" descr="http://www.setwalls.ru/pic/201304/640x960/setwalls.ru-19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925"/>
            <a:ext cx="4572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6024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Ах, если бы земля умела говорить! </a:t>
            </a:r>
            <a:br>
              <a:rPr lang="ru-RU" i="1" dirty="0" smtClean="0"/>
            </a:br>
            <a:r>
              <a:rPr lang="ru-RU" i="1" dirty="0" smtClean="0"/>
              <a:t>Она бы от боли громко застонала! </a:t>
            </a:r>
            <a:br>
              <a:rPr lang="ru-RU" i="1" dirty="0" smtClean="0"/>
            </a:br>
            <a:r>
              <a:rPr lang="ru-RU" i="1" dirty="0" smtClean="0"/>
              <a:t>Заставила людей прощения просить, </a:t>
            </a:r>
            <a:br>
              <a:rPr lang="ru-RU" i="1" dirty="0" smtClean="0"/>
            </a:br>
            <a:r>
              <a:rPr lang="ru-RU" i="1" dirty="0" smtClean="0"/>
              <a:t>Земля бы наверно людям так сказала… </a:t>
            </a:r>
            <a:endParaRPr lang="ru-RU" i="1" dirty="0"/>
          </a:p>
        </p:txBody>
      </p:sp>
      <p:pic>
        <p:nvPicPr>
          <p:cNvPr id="6" name="ах, если бы Земля умела говори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4572000" cy="228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ЛАСТИКОВАЯ РЕВОЛЮЦИЯ как изобрели пластик и в чем его величайший вред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7296472" cy="5832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ife.zp.ua/wp-content/uploads/2015/04/gory-musora-na-velikom-lugu-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7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gruppabazis.ru/f/articles/orig/4d/54/4d5461cc412695c5d3a75be64c8ce3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://kbrinfo.ru/sites/default/files/field/image/zagraznenie_reki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892061" y="6215546"/>
            <a:ext cx="733806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73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кое влияние оказывает автомобилизация на человека и окружающую сред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А. В. Тихонов, Животные России. Красная книга – скачать pdf на Лит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32448" cy="6076056"/>
          </a:xfrm>
          <a:prstGeom prst="rect">
            <a:avLst/>
          </a:prstGeom>
          <a:noFill/>
        </p:spPr>
      </p:pic>
      <p:pic>
        <p:nvPicPr>
          <p:cNvPr id="1028" name="Picture 4" descr="Красная книга, какие растения в нее занесены и их группи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175" y="620688"/>
            <a:ext cx="408628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625"/>
            <a:ext cx="84582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3200" b="1" dirty="0" smtClean="0"/>
              <a:t>Экологическая обстановка в нашей стране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ижегородская область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97" y="1052735"/>
            <a:ext cx="8640956" cy="5256585"/>
          </a:xfrm>
          <a:prstGeom prst="rect">
            <a:avLst/>
          </a:prstGeom>
          <a:noFill/>
        </p:spPr>
      </p:pic>
      <p:pic>
        <p:nvPicPr>
          <p:cNvPr id="1032" name="Picture 8" descr="Республика Ком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4"/>
            <a:ext cx="8640960" cy="5256585"/>
          </a:xfrm>
          <a:prstGeom prst="rect">
            <a:avLst/>
          </a:prstGeom>
          <a:noFill/>
        </p:spPr>
      </p:pic>
      <p:sp>
        <p:nvSpPr>
          <p:cNvPr id="1034" name="AutoShape 10" descr="Чукотский автономный округ | это... Что такое Чукот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Чукотский автономный окр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5"/>
            <a:ext cx="8640960" cy="5365801"/>
          </a:xfrm>
          <a:prstGeom prst="rect">
            <a:avLst/>
          </a:prstGeom>
          <a:noFill/>
        </p:spPr>
      </p:pic>
      <p:pic>
        <p:nvPicPr>
          <p:cNvPr id="1038" name="Picture 14" descr="Карты Кемеровской области | Подробная топографическая карта ..."/>
          <p:cNvPicPr>
            <a:picLocks noChangeAspect="1" noChangeArrowheads="1"/>
          </p:cNvPicPr>
          <p:nvPr/>
        </p:nvPicPr>
        <p:blipFill>
          <a:blip r:embed="rId5" cstate="print"/>
          <a:srcRect b="5778"/>
          <a:stretch>
            <a:fillRect/>
          </a:stretch>
        </p:blipFill>
        <p:spPr bwMode="auto">
          <a:xfrm>
            <a:off x="179512" y="1052735"/>
            <a:ext cx="8640960" cy="5395399"/>
          </a:xfrm>
          <a:prstGeom prst="rect">
            <a:avLst/>
          </a:prstGeom>
          <a:noFill/>
        </p:spPr>
      </p:pic>
      <p:pic>
        <p:nvPicPr>
          <p:cNvPr id="1040" name="Picture 16" descr="Карты Челябинской области | Подробная карта Челябинской ..."/>
          <p:cNvPicPr>
            <a:picLocks noChangeAspect="1" noChangeArrowheads="1"/>
          </p:cNvPicPr>
          <p:nvPr/>
        </p:nvPicPr>
        <p:blipFill>
          <a:blip r:embed="rId6" cstate="print"/>
          <a:srcRect b="6832"/>
          <a:stretch>
            <a:fillRect/>
          </a:stretch>
        </p:blipFill>
        <p:spPr bwMode="auto">
          <a:xfrm>
            <a:off x="179512" y="1052736"/>
            <a:ext cx="864783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рязнение окружающей среды. Работа по экологии.wm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452" y="476672"/>
            <a:ext cx="8858548" cy="6095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AutoShape 2" descr="Презентация на тему: &quot;Природа материальный мир Вселенной. В День Земли в  разных странах по традиции звучит Колокол Мира, призывая людей Земли  ощутить всепланетную общность.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Экологические проблемы XXI 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Счастье – это быть с природой, видеть ее, говорить с нею.</a:t>
            </a:r>
          </a:p>
          <a:p>
            <a:r>
              <a:rPr lang="ru-RU" sz="2400" dirty="0" smtClean="0"/>
              <a:t>                                                                                      Л.Н.Толстой.</a:t>
            </a:r>
          </a:p>
          <a:p>
            <a:r>
              <a:rPr lang="ru-RU" sz="2400" dirty="0" smtClean="0"/>
              <a:t>                                 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3" name="Picture 2" descr="http://skachat-kartinki.ru/img/picture/Dec/07/c2ca34b4c8482a0429380e85a90be4b5/min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4427537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oboi.cc/640-480-100-uploads/new/big/oboik.ru_3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00438"/>
            <a:ext cx="4572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Природа — дом, в котором живет человек. </a:t>
            </a:r>
          </a:p>
          <a:p>
            <a:r>
              <a:rPr lang="ru-RU" sz="2400" dirty="0" smtClean="0"/>
              <a:t>                                               Дмитрий Лихачев.</a:t>
            </a:r>
            <a:endParaRPr lang="ru-RU" sz="2400" dirty="0"/>
          </a:p>
        </p:txBody>
      </p:sp>
      <p:pic>
        <p:nvPicPr>
          <p:cNvPr id="3" name="Picture 2" descr="https://khasaia.files.wordpress.com/2015/04/2d94a54f6d04655ef6582d0e6f7939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45370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1.i.ua/prikol/pic/1/8/31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213100"/>
            <a:ext cx="4427537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Человечество – без облагораживания его животными и растениями – погибнет, оскудеет, впадет в злобу отчаяния, как одинокий в одиночестве. </a:t>
            </a:r>
          </a:p>
          <a:p>
            <a:r>
              <a:rPr lang="ru-RU" sz="2400" dirty="0" smtClean="0"/>
              <a:t>                                                                     Андрей Платонов.</a:t>
            </a:r>
            <a:endParaRPr lang="ru-RU" sz="2400" dirty="0"/>
          </a:p>
        </p:txBody>
      </p:sp>
      <p:pic>
        <p:nvPicPr>
          <p:cNvPr id="21506" name="Picture 2" descr="http://uh.ru/files/a/210/4332/images/priroda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464496" cy="3240360"/>
          </a:xfrm>
          <a:prstGeom prst="rect">
            <a:avLst/>
          </a:prstGeom>
          <a:noFill/>
        </p:spPr>
      </p:pic>
      <p:pic>
        <p:nvPicPr>
          <p:cNvPr id="21510" name="Picture 6" descr="http://bm.img.com.ua/nxs/img/prikol/images/large/4/5/242154_563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83631"/>
            <a:ext cx="5220072" cy="3674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Природа не храм, а мастерская, и человек в ней работник. </a:t>
            </a:r>
          </a:p>
          <a:p>
            <a:r>
              <a:rPr lang="ru-RU" sz="2000" dirty="0" smtClean="0"/>
              <a:t>                                                                                   Иван Тургенев.</a:t>
            </a:r>
            <a:endParaRPr lang="ru-RU" sz="2000" dirty="0"/>
          </a:p>
        </p:txBody>
      </p:sp>
      <p:pic>
        <p:nvPicPr>
          <p:cNvPr id="24578" name="Picture 2" descr="https://pbs.twimg.com/media/CsKOkpFWIAAMm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88024" cy="3738762"/>
          </a:xfrm>
          <a:prstGeom prst="rect">
            <a:avLst/>
          </a:prstGeom>
          <a:noFill/>
        </p:spPr>
      </p:pic>
      <p:pic>
        <p:nvPicPr>
          <p:cNvPr id="24580" name="Picture 4" descr="http://fon.at.ua/_ph/1/2/9730071.jpg?15021206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529208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Природа не стареет, вместо увядших произведений она рождает новые. </a:t>
            </a:r>
          </a:p>
          <a:p>
            <a:r>
              <a:rPr lang="ru-RU" sz="2000" dirty="0" smtClean="0"/>
              <a:t>                                                           Николай Чернышевский.</a:t>
            </a:r>
            <a:endParaRPr lang="ru-RU" sz="2000" dirty="0"/>
          </a:p>
        </p:txBody>
      </p:sp>
      <p:pic>
        <p:nvPicPr>
          <p:cNvPr id="25602" name="Picture 2" descr="https://yaunikum.ru/uploads/posts/2011-05/thumbs/1305529517_1305027634_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320480" cy="3080396"/>
          </a:xfrm>
          <a:prstGeom prst="rect">
            <a:avLst/>
          </a:prstGeom>
          <a:noFill/>
        </p:spPr>
      </p:pic>
      <p:pic>
        <p:nvPicPr>
          <p:cNvPr id="25604" name="Picture 4" descr="https://i.7fon.org/thumb/b106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61048"/>
            <a:ext cx="5292080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9848"/>
          </a:xfrm>
        </p:spPr>
        <p:txBody>
          <a:bodyPr/>
          <a:lstStyle/>
          <a:p>
            <a:r>
              <a:rPr lang="ru-RU" dirty="0" smtClean="0"/>
              <a:t>      Экологический  календарь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196753"/>
          <a:ext cx="8064896" cy="5226064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69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 сентября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день охраны озонового слоя Земли.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 сентября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леса.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27 сентября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моря.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 октября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защиты животных.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29 декабря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6иологического разноо6разия.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 марта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Всемирный день воды.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апреля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птиц.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18-22 апреля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Дни заповедников и национальных парков.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 апреля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Земли.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июня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охраны окружающей среды.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 июня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День борьбы с опустыниванием и засухой.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Природа - вечный образец искусства; а величайший  и благороднейший предмет в природе – человек. </a:t>
            </a:r>
          </a:p>
          <a:p>
            <a:r>
              <a:rPr lang="ru-RU" sz="2000" dirty="0" smtClean="0"/>
              <a:t>                                                    </a:t>
            </a:r>
            <a:r>
              <a:rPr lang="ru-RU" sz="2000" dirty="0" err="1" smtClean="0"/>
              <a:t>Виссарион</a:t>
            </a:r>
            <a:r>
              <a:rPr lang="ru-RU" sz="2000" dirty="0" smtClean="0"/>
              <a:t> Белинский.</a:t>
            </a:r>
            <a:endParaRPr lang="ru-RU" sz="2000" dirty="0"/>
          </a:p>
        </p:txBody>
      </p:sp>
      <p:pic>
        <p:nvPicPr>
          <p:cNvPr id="26626" name="Picture 2" descr="http://www.setwalls.ru/pic/201304/640x480/setwalls.ru-1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112568" cy="3744416"/>
          </a:xfrm>
          <a:prstGeom prst="rect">
            <a:avLst/>
          </a:prstGeom>
          <a:noFill/>
        </p:spPr>
      </p:pic>
      <p:pic>
        <p:nvPicPr>
          <p:cNvPr id="26628" name="Picture 4" descr="https://pbs.twimg.com/media/CkkttSIWsAAoWJ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63254"/>
            <a:ext cx="4644008" cy="35947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ds04.infourok.ru/uploads/ex/08e9/0005e8d0-b3ade915/1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ds04.infourok.ru/uploads/ex/08e9/0005e8d0-b3ade915/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. Глебов </a:t>
            </a:r>
            <a:r>
              <a:rPr lang="ru-RU" i="1" dirty="0" smtClean="0"/>
              <a:t>«</a:t>
            </a:r>
            <a:r>
              <a:rPr lang="ru-RU" dirty="0" smtClean="0"/>
              <a:t>И только ахает Природа</a:t>
            </a:r>
            <a:r>
              <a:rPr lang="ru-RU" i="1" dirty="0" smtClean="0"/>
              <a:t>»</a:t>
            </a:r>
            <a:endParaRPr lang="ru-RU" dirty="0" smtClean="0"/>
          </a:p>
          <a:p>
            <a:r>
              <a:rPr lang="ru-RU" dirty="0" smtClean="0"/>
              <a:t>Игорь </a:t>
            </a:r>
            <a:r>
              <a:rPr lang="ru-RU" dirty="0" err="1" smtClean="0"/>
              <a:t>Шпиленок</a:t>
            </a:r>
            <a:r>
              <a:rPr lang="ru-RU" i="1" dirty="0" smtClean="0"/>
              <a:t> . </a:t>
            </a:r>
            <a:r>
              <a:rPr lang="ru-RU" dirty="0" smtClean="0"/>
              <a:t>Мои камчатские</a:t>
            </a:r>
            <a:r>
              <a:rPr lang="ru-RU" i="1" dirty="0" smtClean="0"/>
              <a:t> </a:t>
            </a:r>
            <a:r>
              <a:rPr lang="ru-RU" dirty="0" smtClean="0"/>
              <a:t>соседи. 370 дней в </a:t>
            </a:r>
            <a:r>
              <a:rPr lang="ru-RU" dirty="0" err="1" smtClean="0"/>
              <a:t>Кроноцком</a:t>
            </a:r>
            <a:r>
              <a:rPr lang="ru-RU" dirty="0" smtClean="0"/>
              <a:t> заповеднике</a:t>
            </a:r>
            <a:r>
              <a:rPr lang="ru-RU" i="1" dirty="0" smtClean="0"/>
              <a:t>. - </a:t>
            </a:r>
            <a:r>
              <a:rPr lang="ru-RU" dirty="0" smtClean="0"/>
              <a:t>Издательство: Самокат</a:t>
            </a:r>
            <a:endParaRPr lang="ru-RU" b="1" i="1" dirty="0" smtClean="0"/>
          </a:p>
          <a:p>
            <a:r>
              <a:rPr lang="ru-RU" dirty="0" err="1" smtClean="0"/>
              <a:t>Мирко</a:t>
            </a:r>
            <a:r>
              <a:rPr lang="ru-RU" dirty="0" smtClean="0"/>
              <a:t> </a:t>
            </a:r>
            <a:r>
              <a:rPr lang="ru-RU" dirty="0" err="1" smtClean="0"/>
              <a:t>Мазелли</a:t>
            </a:r>
            <a:r>
              <a:rPr lang="ru-RU" i="1" dirty="0" smtClean="0"/>
              <a:t>. </a:t>
            </a:r>
            <a:r>
              <a:rPr lang="ru-RU" dirty="0" smtClean="0"/>
              <a:t>История мусора</a:t>
            </a:r>
            <a:r>
              <a:rPr lang="ru-RU" i="1" dirty="0" smtClean="0"/>
              <a:t>. - </a:t>
            </a:r>
            <a:r>
              <a:rPr lang="ru-RU" dirty="0" smtClean="0"/>
              <a:t>Издательство: Издательский Дом Мещеряков</a:t>
            </a:r>
            <a:endParaRPr lang="ru-RU" b="1" i="1" dirty="0" smtClean="0"/>
          </a:p>
          <a:p>
            <a:r>
              <a:rPr lang="ru-RU" dirty="0" smtClean="0"/>
              <a:t>О. </a:t>
            </a:r>
            <a:r>
              <a:rPr lang="ru-RU" dirty="0" err="1" smtClean="0"/>
              <a:t>Милявский</a:t>
            </a:r>
            <a:r>
              <a:rPr lang="ru-RU" dirty="0" smtClean="0"/>
              <a:t>  «Ах</a:t>
            </a:r>
            <a:r>
              <a:rPr lang="ru-RU" i="1" dirty="0" smtClean="0"/>
              <a:t>, </a:t>
            </a:r>
            <a:r>
              <a:rPr lang="ru-RU" dirty="0" smtClean="0"/>
              <a:t>если бы Земля умела говорить»</a:t>
            </a:r>
          </a:p>
          <a:p>
            <a:r>
              <a:rPr lang="ru-RU" dirty="0" smtClean="0"/>
              <a:t>Петр </a:t>
            </a:r>
            <a:r>
              <a:rPr lang="ru-RU" dirty="0" err="1" smtClean="0"/>
              <a:t>Багин</a:t>
            </a:r>
            <a:r>
              <a:rPr lang="ru-RU" dirty="0" smtClean="0"/>
              <a:t>. </a:t>
            </a:r>
            <a:r>
              <a:rPr lang="ru-RU" i="1" dirty="0" smtClean="0"/>
              <a:t> </a:t>
            </a:r>
            <a:r>
              <a:rPr lang="ru-RU" dirty="0" smtClean="0"/>
              <a:t>В лесу.</a:t>
            </a:r>
            <a:r>
              <a:rPr lang="ru-RU" i="1" dirty="0" smtClean="0"/>
              <a:t> - </a:t>
            </a:r>
            <a:r>
              <a:rPr lang="ru-RU" dirty="0" smtClean="0"/>
              <a:t>Издательство: Мелик-Пашаев</a:t>
            </a:r>
            <a:endParaRPr lang="ru-RU" b="1" i="1" dirty="0" smtClean="0"/>
          </a:p>
          <a:p>
            <a:r>
              <a:rPr lang="ru-RU" dirty="0" smtClean="0"/>
              <a:t>Тони </a:t>
            </a:r>
            <a:r>
              <a:rPr lang="ru-RU" dirty="0" err="1" smtClean="0"/>
              <a:t>Джунипер</a:t>
            </a:r>
            <a:r>
              <a:rPr lang="ru-RU" dirty="0" smtClean="0"/>
              <a:t>. </a:t>
            </a:r>
            <a:r>
              <a:rPr lang="ru-RU" i="1" dirty="0" smtClean="0"/>
              <a:t> </a:t>
            </a:r>
            <a:r>
              <a:rPr lang="ru-RU" dirty="0" smtClean="0"/>
              <a:t>Как спасти планету. Наглядные факты о состоянии</a:t>
            </a:r>
            <a:r>
              <a:rPr lang="ru-RU" i="1" dirty="0" smtClean="0"/>
              <a:t> . -  </a:t>
            </a:r>
            <a:r>
              <a:rPr lang="ru-RU" dirty="0" smtClean="0"/>
              <a:t>Издательство: Манн, Иванов и Фербер</a:t>
            </a:r>
            <a:endParaRPr lang="ru-RU" b="1" i="1" dirty="0" smtClean="0"/>
          </a:p>
          <a:p>
            <a:r>
              <a:rPr lang="ru-RU" dirty="0" smtClean="0"/>
              <a:t>Эмили </a:t>
            </a:r>
            <a:r>
              <a:rPr lang="ru-RU" dirty="0" err="1" smtClean="0"/>
              <a:t>Граветт</a:t>
            </a:r>
            <a:r>
              <a:rPr lang="ru-RU" dirty="0" smtClean="0"/>
              <a:t>. </a:t>
            </a:r>
            <a:r>
              <a:rPr lang="ru-RU" i="1" dirty="0" smtClean="0"/>
              <a:t> </a:t>
            </a:r>
            <a:r>
              <a:rPr lang="ru-RU" dirty="0" smtClean="0"/>
              <a:t>Полный порядок.-</a:t>
            </a:r>
            <a:r>
              <a:rPr lang="ru-RU" i="1" dirty="0" smtClean="0"/>
              <a:t> </a:t>
            </a:r>
            <a:r>
              <a:rPr lang="ru-RU" dirty="0" smtClean="0"/>
              <a:t>Издательство: Лабиринт Пресс</a:t>
            </a:r>
            <a:endParaRPr lang="ru-RU" b="1" i="1" dirty="0" smtClean="0"/>
          </a:p>
          <a:p>
            <a:r>
              <a:rPr lang="ru-RU" dirty="0" smtClean="0"/>
              <a:t>Эрика </a:t>
            </a:r>
            <a:r>
              <a:rPr lang="ru-RU" dirty="0" err="1" smtClean="0"/>
              <a:t>Файви</a:t>
            </a:r>
            <a:r>
              <a:rPr lang="ru-RU" dirty="0" smtClean="0"/>
              <a:t> Мусорная революция. Свалка о двух концах. - Издательство: Пешком в историю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554439"/>
          <a:ext cx="7776864" cy="475488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47525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По оценкам Всемирной Организации Здравоохранения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70% населения планеты дышат воздухом, вредным для здоровья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Вода 75 % водоемов не пригодна для питья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Ежегодно от плохого качества воды умирает 25 тыс. человек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Ежегодно пустыня поглощает 27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гектар плодородных земель.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54868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«Экологические проблемы XXI века. </a:t>
            </a:r>
          </a:p>
          <a:p>
            <a:pPr algn="ctr"/>
            <a:r>
              <a:rPr lang="ru-RU" sz="2400" dirty="0" smtClean="0"/>
              <a:t>Экология и здоровье».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hlinkClick r:id="rId2"/>
              </a:rPr>
              <a:t>Конференция ООН по устойчивому развитию Рио+20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о+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85" y="1700808"/>
            <a:ext cx="8202382" cy="483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Р</a:t>
            </a:r>
            <a:r>
              <a:rPr lang="ru-RU" smtClean="0"/>
              <a:t>ейтинг </a:t>
            </a:r>
            <a:r>
              <a:rPr lang="ru-RU" dirty="0" smtClean="0"/>
              <a:t>стран мира по качеству жизни.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28159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В первую пятерку входят такие страны как Норвегия, Австралия, США, Нидерланды, Германия.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 Пятерку стран с самым низким уровнем качества жизни составляют Буркина-Фасо, Чад, Мозамбик, Конго, Нигер.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Россия занимает 55 место из 187 стран.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Что влияет на качество жизни? – Администрация Карлукского МО"/>
          <p:cNvPicPr>
            <a:picLocks noChangeAspect="1" noChangeArrowheads="1"/>
          </p:cNvPicPr>
          <p:nvPr/>
        </p:nvPicPr>
        <p:blipFill>
          <a:blip r:embed="rId2" cstate="print"/>
          <a:srcRect b="2625"/>
          <a:stretch>
            <a:fillRect/>
          </a:stretch>
        </p:blipFill>
        <p:spPr bwMode="auto">
          <a:xfrm>
            <a:off x="467544" y="404204"/>
            <a:ext cx="8136904" cy="619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АГРЯЗНЕНИЕ ВОЗДУХА ЖИЛЫХ ПОМЕЩЕНИЙ | Энциклопедия KM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23656" cy="610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Загрязнение окружающей среды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Презентация по экологии &quot;Экология жилищ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430</TotalTime>
  <Words>325</Words>
  <Application>Microsoft Office PowerPoint</Application>
  <PresentationFormat>Экран (4:3)</PresentationFormat>
  <Paragraphs>67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 </vt:lpstr>
      <vt:lpstr>      Экологический  календарь</vt:lpstr>
      <vt:lpstr>Слайд 3</vt:lpstr>
      <vt:lpstr>Конференция ООН по устойчивому развитию Рио+20 </vt:lpstr>
      <vt:lpstr>Рейтинг стран мира по качеству жизни.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 Экологическая обстановка в нашей стране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Фазиль Абдулович Искандер</dc:title>
  <dc:creator>Пользователь</dc:creator>
  <cp:lastModifiedBy>1111</cp:lastModifiedBy>
  <cp:revision>36</cp:revision>
  <dcterms:created xsi:type="dcterms:W3CDTF">2014-05-05T12:20:30Z</dcterms:created>
  <dcterms:modified xsi:type="dcterms:W3CDTF">2023-11-21T07:03:22Z</dcterms:modified>
</cp:coreProperties>
</file>