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4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1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6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9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5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7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0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2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7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1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EED8-103E-4C9C-8F08-74E906EAC6F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4544-B822-4884-8359-EBA211FCB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513" y="602166"/>
            <a:ext cx="9144000" cy="1505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 проводят каникулы школьники разных стран мира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53989"/>
            <a:ext cx="3940098" cy="39363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B0F0"/>
                </a:solidFill>
              </a:rPr>
              <a:t>Порой кажется, что летние каникулы везде одинаковы. Но в разных странах отличаются не только традиции проведения в период отдыха от школы, но и продолжительность каникул, а также время их начала и окончания.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28" y="2520175"/>
            <a:ext cx="4870295" cy="32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Южная Корея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B050"/>
                </a:solidFill>
              </a:rPr>
              <a:t>Южная Корея не балует своих учащихся длинными каникулами: летом перерыв от учёбы длится с 22 июля до 25 августа. Для корейских родителей это период дополнительного стресса «куда деть ребёнка»: так как у родителей отпусков нет в принципе, то детские каникулы воспринимаются как пустая трата времени. Ребёнок не может поехать никуда с родителями, иметь дачу у корейцев не принято, да и к родителям не отвезти — это не в корейских традициях. Есть лагеря, но они для детей от 13 лет. Вот и получается, что пока родители работают, «отдыхающий» школьник все каникулы проводит на продлёнках при школе.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8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Австралия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Летние каникулы в стране «по ту сторону» экватора длятся с середины декабря до начала февраля. Австралийские традиции очень лояльны к детям. Если школьник хочет поехать в лагерь, ему доступны всевозможные тематические лагеря, как правило, спортивные: футбол, теннис либо плавание.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Если же школьник предпочитает домашние каникулы, он вполне может остаться на семейной ферме.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93" y="4342023"/>
            <a:ext cx="3619964" cy="24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Перу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3989"/>
            <a:ext cx="10515600" cy="352297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Перу каникулы не делятся на летние или зимние — дети отдыхают всего один раз в год. Но длится этот отдых 3 месяца — с декабря по март.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 время каникул перуанские школьники посещают кружки по интересам: восточные единоборства, танцы, актёрское мастерство и многие другие.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Перуанцы, живущие далеко от моря, отправляются с детьми к Тихому океану либо едут смотреть археологические развалины.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2" y="245152"/>
            <a:ext cx="3820686" cy="21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</a:rPr>
              <a:t>Кипр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831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Летние каникулы на Кипре длятся с начала июня до середины сентября. Школьники проводят время в лагерях различной направленности. Дети до 12 лет отдыхают в городских лагерях, изучая иностранные языки или обитателей океанариума.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Детей от 12 лет ждёт загородный лагерь. Здесь их обучают ориентированию на местности и даже стрельбе из лука.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53" y="4628878"/>
            <a:ext cx="5526823" cy="20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7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Мексика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8868"/>
            <a:ext cx="10515600" cy="381371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Мексиканские власти с каждым годом уменьшают количество дней, отведённых на летние каникулы. В настоящее время дети могут отдыхать всего 1 месяц — с середины июля до середины августа. При этом дети учатся в том же ритме, разница лишь в виде уроков — на каникулах мексиканские дети посещают творческие и развлекательные занятия.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Если же мексиканские семьи и едут «на море», то в большинстве случаев внутри страны — путешествия за границу для многих слишком дороги.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856" y="4806174"/>
            <a:ext cx="2885497" cy="19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037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00B050"/>
                </a:solidFill>
              </a:rPr>
              <a:t>Таким образом, каждая страна имеет свои традиции проведения летних каникул. Так пусть эти прекрасные дни будут яркими и незабываемыми!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22" y="3377405"/>
            <a:ext cx="6352478" cy="31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3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Россия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04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</a:rPr>
              <a:t>В России школьные каникулы начинаются 30 мая и заканчиваются 31 августа. Этот период дети могут провести с родителями в туристической поездке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>
                <a:solidFill>
                  <a:srgbClr val="00B0F0"/>
                </a:solidFill>
              </a:rPr>
              <a:t>Помимо этого, детей часто отправляют погостить к бабушке</a:t>
            </a:r>
            <a:r>
              <a:rPr lang="ru-RU" dirty="0" smtClean="0">
                <a:solidFill>
                  <a:srgbClr val="00B0F0"/>
                </a:solidFill>
              </a:rPr>
              <a:t>. Или же ребёнок отправляется в летний лагерь.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На сегодняшний день в России есть много тематических детских лагерей, поэтому каждый школьник может найти для себя отдых по душе.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971" y="4460836"/>
            <a:ext cx="3196218" cy="23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9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B050"/>
                </a:solidFill>
              </a:rPr>
              <a:t> </a:t>
            </a:r>
            <a:r>
              <a:rPr lang="ru-RU" sz="6600" dirty="0" smtClean="0">
                <a:solidFill>
                  <a:srgbClr val="00B050"/>
                </a:solidFill>
              </a:rPr>
              <a:t>Испания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1172"/>
            <a:ext cx="10515600" cy="507380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ru-RU" sz="2000" dirty="0" smtClean="0">
                <a:solidFill>
                  <a:srgbClr val="00B0F0"/>
                </a:solidFill>
              </a:rPr>
              <a:t>Летние каникулы у испанских школьников начинаются в районе 20–23 июня и длятся до середины сентября. Каждый регион устанавливает сам даты начала и окончания учебного года, но к 20 сентября все дети уже должны «сидеть за партами».</a:t>
            </a:r>
          </a:p>
          <a:p>
            <a:pPr algn="just">
              <a:lnSpc>
                <a:spcPct val="160000"/>
              </a:lnSpc>
            </a:pPr>
            <a:r>
              <a:rPr lang="ru-RU" sz="2000" dirty="0" smtClean="0">
                <a:solidFill>
                  <a:srgbClr val="00B0F0"/>
                </a:solidFill>
              </a:rPr>
              <a:t>В Испании популярны летние лагеря, расположенные главным образом в горах — в больших домах бывших ферм. Все лагеря Испании частные и платные.</a:t>
            </a:r>
          </a:p>
          <a:p>
            <a:pPr algn="just">
              <a:lnSpc>
                <a:spcPct val="160000"/>
              </a:lnSpc>
            </a:pPr>
            <a:r>
              <a:rPr lang="ru-RU" sz="2000" dirty="0" smtClean="0">
                <a:solidFill>
                  <a:srgbClr val="00B0F0"/>
                </a:solidFill>
              </a:rPr>
              <a:t>При этом детям Испании приходится много учиться даже на каникулах, ребёнок может всё лето провести за учебниками — испанские образовательные стандарты не регулируют этот момент, оставляя его на усмотрение учителя.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США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3902"/>
            <a:ext cx="10515600" cy="3847171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В США нет традиции отправлять детей к бабушкам и дедушкам, да и родители обычно не проводят летние месяцы с ребёнком, причина в том — несовпадение отпусков. Поэтому чаще всего юные американцы и американки едут в лагерь.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Нежелающие ехать в лагерь посещают занятия при школе, которые они сами выбирают — так их с детства учат самостоятельности.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Многие старшеклассники предпочитают в это время работать, чтобы накопить на колледж.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67350"/>
            <a:ext cx="3140461" cy="20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Франция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998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Во Франции летние каникулы начинаются в начале июля и заканчиваются в начале сентября. Чтобы избежать огромных пробок выезжающих на отдых, вся страна поделена на 3 зоны — А, В, С, каникулы в них начинаются и заканчиваются с разрывом в неделю.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Французские родители предпочитают семейный отдых, во время которого они с детьми едут в увлекательную поездку — чаще всего к морю. Поэтому в лагерях Франции больше иностранных детей, нежели французов.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546" y="5034422"/>
            <a:ext cx="3960541" cy="18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8283"/>
            <a:ext cx="10515600" cy="80288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Великобритания</a:t>
            </a:r>
            <a:br>
              <a:rPr lang="ru-RU" sz="6600" dirty="0" smtClean="0">
                <a:solidFill>
                  <a:srgbClr val="00B050"/>
                </a:solidFill>
              </a:rPr>
            </a:b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43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B0F0"/>
                </a:solidFill>
              </a:rPr>
              <a:t>  Британских детей не слишком балуют летним отдыхом — каникулы начинаются 26 июля и уже 1 сентября все приступают к учёбе. Таким образом, летние каникулы в Великобритании длятся 6 недель. В этот короткий период цены на курортах Европы и в местах отдыха Великобритании взлетают так высоко, что разгневанные родители даже подавали иск в суд, чтобы в британских школах разрешали прогулы по уважительной причине. Но иск был отклонён и каникулы индивидуализировать никто не стал.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F0"/>
                </a:solidFill>
              </a:rPr>
              <a:t>  Сегодня в Британии большинство детей проводит школьные каникулы дома. Для этого в стране организованы многочисленные кружки при учебных заведениях — научные, творческие, спортивные и т. д.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80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Индия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61127"/>
            <a:ext cx="10515600" cy="41968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 Индии каникулы также не длятся так долго, как в России. Дети отдыхают всего 2 месяца — май и июнь, а 1 июля уже отправляются на уроки.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Поскольку в Индии нет отпусков как таковых, школьники во время своих каникул отправляются с мамами-домохозяйками к бабушке.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Отдых с отцом обычно длится не более 7 дней — в это время индийцы отправляются к побережью: на Гоа, Мальдивы или в Таиланд.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55" y="123232"/>
            <a:ext cx="3441545" cy="22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742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Китай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8147"/>
            <a:ext cx="10515600" cy="39252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Китайских школьников по праву можно назвать одними из самых трудолюбивых учеников в мире. Летние каникулы у них длятся всего месяц — с середины июля до конца августа. Причём отдыхом это можно назвать с большой натяжкой: дети не перестают учиться даже в период каникул: посещают факультативные кружки, «подтягиваются» по отдельным предметам.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Старшеклассники реже посещают дополнительные уроки, но их каникулы также насыщены учёбой, как и у учащихся младшей и средней школы: в период отдыха от основного обучения они готовятся к экзамену. Часто в торговых центрах можно увидеть множество молодых людей, занимающихся не шопингом, а чтением научных и учебных книг.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99" y="4624259"/>
            <a:ext cx="3148593" cy="20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Япония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92859"/>
            <a:ext cx="10515600" cy="198410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 этой стране перерыв от учёбы летом длится всего один месяц — июль. Японские школьники в период каникул так же, как и китайские, предпочитают учиться — экзамены здесь начинаются уже в седьмом классе и подготовка к ним требует много сил.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3" y="365125"/>
            <a:ext cx="4530647" cy="33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38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1120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Как проводят каникулы школьники разных стран мира</vt:lpstr>
      <vt:lpstr>Россия</vt:lpstr>
      <vt:lpstr> Испания</vt:lpstr>
      <vt:lpstr>США</vt:lpstr>
      <vt:lpstr>Франция</vt:lpstr>
      <vt:lpstr>Великобритания </vt:lpstr>
      <vt:lpstr>Индия</vt:lpstr>
      <vt:lpstr>Китай</vt:lpstr>
      <vt:lpstr> Япония</vt:lpstr>
      <vt:lpstr>Южная Корея</vt:lpstr>
      <vt:lpstr>Австралия</vt:lpstr>
      <vt:lpstr>Перу</vt:lpstr>
      <vt:lpstr>Кипр</vt:lpstr>
      <vt:lpstr>Мексика</vt:lpstr>
      <vt:lpstr>Таким образом, каждая страна имеет свои традиции проведения летних каникул. Так пусть эти прекрасные дни будут яркими и незабываемыми!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проводят каникулы школьники разных стран мира</dc:title>
  <dc:creator>Админ</dc:creator>
  <cp:lastModifiedBy>Админ</cp:lastModifiedBy>
  <cp:revision>5</cp:revision>
  <dcterms:created xsi:type="dcterms:W3CDTF">2022-06-20T05:38:46Z</dcterms:created>
  <dcterms:modified xsi:type="dcterms:W3CDTF">2022-06-20T06:15:50Z</dcterms:modified>
</cp:coreProperties>
</file>