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62" r:id="rId4"/>
    <p:sldId id="264" r:id="rId5"/>
    <p:sldId id="270" r:id="rId6"/>
    <p:sldId id="299" r:id="rId7"/>
    <p:sldId id="265" r:id="rId8"/>
    <p:sldId id="298" r:id="rId9"/>
    <p:sldId id="266" r:id="rId10"/>
    <p:sldId id="291" r:id="rId11"/>
    <p:sldId id="293" r:id="rId12"/>
    <p:sldId id="268" r:id="rId13"/>
    <p:sldId id="271" r:id="rId14"/>
    <p:sldId id="272" r:id="rId15"/>
    <p:sldId id="294" r:id="rId16"/>
    <p:sldId id="273" r:id="rId17"/>
    <p:sldId id="279" r:id="rId18"/>
    <p:sldId id="278" r:id="rId19"/>
    <p:sldId id="282" r:id="rId20"/>
    <p:sldId id="283" r:id="rId21"/>
    <p:sldId id="280" r:id="rId22"/>
    <p:sldId id="281" r:id="rId23"/>
    <p:sldId id="284" r:id="rId24"/>
    <p:sldId id="285" r:id="rId25"/>
    <p:sldId id="287" r:id="rId26"/>
    <p:sldId id="288" r:id="rId27"/>
    <p:sldId id="289" r:id="rId28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7" autoAdjust="0"/>
  </p:normalViewPr>
  <p:slideViewPr>
    <p:cSldViewPr>
      <p:cViewPr varScale="1">
        <p:scale>
          <a:sx n="59" d="100"/>
          <a:sy n="59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ср 15.11.23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ср 15.11.23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668" y="260648"/>
            <a:ext cx="5976664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3275856" y="1628800"/>
            <a:ext cx="57606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628800"/>
            <a:ext cx="57606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604448" cy="525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Математика</a:t>
            </a:r>
            <a:br>
              <a:rPr lang="ru-RU" dirty="0" smtClean="0"/>
            </a:br>
            <a:r>
              <a:rPr lang="ru-RU" dirty="0" smtClean="0"/>
              <a:t>3 класс</a:t>
            </a:r>
            <a:br>
              <a:rPr lang="ru-RU" dirty="0" smtClean="0"/>
            </a:br>
            <a:r>
              <a:rPr lang="ru-RU" dirty="0" smtClean="0"/>
              <a:t>«Повторение и </a:t>
            </a:r>
            <a:r>
              <a:rPr lang="ru-RU" smtClean="0"/>
              <a:t>закрепление изученной </a:t>
            </a:r>
            <a:r>
              <a:rPr lang="ru-RU" dirty="0" smtClean="0"/>
              <a:t>таблицы умножения и деления»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Учитель: Васильева В.И.</a:t>
            </a:r>
            <a:br>
              <a:rPr lang="ru-RU" dirty="0" smtClean="0"/>
            </a:br>
            <a:r>
              <a:rPr lang="ru-RU" dirty="0" smtClean="0"/>
              <a:t>            МБОУ «</a:t>
            </a:r>
            <a:r>
              <a:rPr lang="ru-RU" dirty="0" err="1" smtClean="0"/>
              <a:t>Кудеверская</a:t>
            </a:r>
            <a:r>
              <a:rPr lang="ru-RU" dirty="0" smtClean="0"/>
              <a:t> СШ»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порядок действий: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6000" dirty="0"/>
              <a:t>(50-38):</a:t>
            </a:r>
            <a:r>
              <a:rPr lang="ru-RU" sz="6000" dirty="0" smtClean="0"/>
              <a:t>4+2=</a:t>
            </a:r>
          </a:p>
          <a:p>
            <a:r>
              <a:rPr lang="ru-RU" sz="6000" dirty="0"/>
              <a:t>60-4 </a:t>
            </a:r>
            <a:r>
              <a:rPr lang="ru-RU" sz="6000" dirty="0" smtClean="0"/>
              <a:t>∙ (</a:t>
            </a:r>
            <a:r>
              <a:rPr lang="ru-RU" sz="6000" dirty="0"/>
              <a:t>15-5) </a:t>
            </a:r>
            <a:r>
              <a:rPr lang="ru-RU" sz="6000" dirty="0" smtClean="0"/>
              <a:t>=</a:t>
            </a:r>
            <a:endParaRPr lang="ru-RU" sz="6000" dirty="0"/>
          </a:p>
          <a:p>
            <a:r>
              <a:rPr lang="ru-RU" sz="6000" dirty="0"/>
              <a:t>70+3 </a:t>
            </a:r>
            <a:r>
              <a:rPr lang="ru-RU" sz="6000" dirty="0" smtClean="0"/>
              <a:t>∙ (</a:t>
            </a:r>
            <a:r>
              <a:rPr lang="ru-RU" sz="6000" dirty="0"/>
              <a:t>14-6</a:t>
            </a:r>
            <a:r>
              <a:rPr lang="ru-RU" sz="6000" dirty="0" smtClean="0"/>
              <a:t>)=</a:t>
            </a:r>
          </a:p>
          <a:p>
            <a:r>
              <a:rPr lang="ru-RU" sz="6000" dirty="0" smtClean="0"/>
              <a:t>6∙ 5 – (24:6)=</a:t>
            </a:r>
            <a:endParaRPr lang="ru-RU" sz="60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719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6000" dirty="0"/>
              <a:t>(50-38</a:t>
            </a:r>
            <a:r>
              <a:rPr lang="ru-RU" sz="6000" dirty="0" smtClean="0"/>
              <a:t>) : 4+2</a:t>
            </a:r>
            <a:r>
              <a:rPr lang="ru-RU" sz="6000" dirty="0"/>
              <a:t>= </a:t>
            </a:r>
            <a:r>
              <a:rPr lang="ru-RU" sz="6000" dirty="0" smtClean="0"/>
              <a:t>5</a:t>
            </a:r>
          </a:p>
          <a:p>
            <a:r>
              <a:rPr lang="ru-RU" sz="6000" dirty="0"/>
              <a:t>60-4 </a:t>
            </a:r>
            <a:r>
              <a:rPr lang="ru-RU" sz="6000" dirty="0" smtClean="0"/>
              <a:t>∙ (</a:t>
            </a:r>
            <a:r>
              <a:rPr lang="ru-RU" sz="6000" dirty="0"/>
              <a:t>15-5) </a:t>
            </a:r>
            <a:r>
              <a:rPr lang="ru-RU" sz="6000" dirty="0" smtClean="0"/>
              <a:t>=20</a:t>
            </a:r>
            <a:endParaRPr lang="ru-RU" sz="6000" dirty="0"/>
          </a:p>
          <a:p>
            <a:r>
              <a:rPr lang="ru-RU" sz="6000" dirty="0" smtClean="0"/>
              <a:t>70+3 ∙ </a:t>
            </a:r>
            <a:r>
              <a:rPr lang="ru-RU" sz="6000" dirty="0"/>
              <a:t>(14-6</a:t>
            </a:r>
            <a:r>
              <a:rPr lang="ru-RU" sz="6000" dirty="0" smtClean="0"/>
              <a:t>)=</a:t>
            </a:r>
            <a:r>
              <a:rPr lang="ru-RU" sz="6000" dirty="0" smtClean="0"/>
              <a:t>94</a:t>
            </a:r>
          </a:p>
          <a:p>
            <a:r>
              <a:rPr lang="ru-RU" sz="6000" dirty="0" smtClean="0"/>
              <a:t>6∙ 5- (24:6)= 26</a:t>
            </a:r>
            <a:endParaRPr lang="ru-RU" sz="6000" dirty="0" smtClean="0"/>
          </a:p>
          <a:p>
            <a:endParaRPr lang="ru-RU" sz="60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329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600" b="1" dirty="0"/>
              <a:t>Лепные</a:t>
            </a:r>
            <a:r>
              <a:rPr lang="ru-RU" altLang="ru-RU" sz="6600" dirty="0"/>
              <a:t> </a:t>
            </a:r>
            <a:r>
              <a:rPr lang="ru-RU" altLang="ru-RU" sz="6600" b="1" dirty="0"/>
              <a:t>пряники</a:t>
            </a:r>
            <a:endParaRPr lang="ru-RU" sz="6600" dirty="0"/>
          </a:p>
        </p:txBody>
      </p:sp>
      <p:pic>
        <p:nvPicPr>
          <p:cNvPr id="4" name="Picture 4" descr="_3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917"/>
            <a:ext cx="4283968" cy="54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hareslide.ru/img/thumbs/38b37816d9e21382ae4bd2cca9504356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29" y="1400367"/>
            <a:ext cx="4867071" cy="54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600" b="1" dirty="0"/>
              <a:t>Вырезные</a:t>
            </a:r>
            <a:r>
              <a:rPr lang="ru-RU" altLang="ru-RU" sz="6600" dirty="0"/>
              <a:t> </a:t>
            </a:r>
            <a:r>
              <a:rPr lang="ru-RU" altLang="ru-RU" sz="6600" b="1" dirty="0"/>
              <a:t>пряники</a:t>
            </a:r>
            <a:r>
              <a:rPr lang="ru-RU" altLang="ru-RU" sz="6600" dirty="0"/>
              <a:t> </a:t>
            </a:r>
            <a:endParaRPr lang="ru-RU" sz="6600" dirty="0"/>
          </a:p>
        </p:txBody>
      </p:sp>
      <p:pic>
        <p:nvPicPr>
          <p:cNvPr id="4" name="Picture 4" descr="0_356f0_bad0a60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9401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.pinimg.com/originals/83/e0/88/83e0880ffdefbec054b95830bba762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15" y="3717032"/>
            <a:ext cx="54842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172a2b89bfb98646d81d0fbc281954a4445dd13d-104142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13" y="1238597"/>
            <a:ext cx="3256087" cy="24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7200" b="1" dirty="0"/>
              <a:t>Печатные</a:t>
            </a:r>
            <a:r>
              <a:rPr lang="ru-RU" altLang="ru-RU" sz="7200" dirty="0"/>
              <a:t> </a:t>
            </a:r>
            <a:r>
              <a:rPr lang="ru-RU" altLang="ru-RU" sz="7200" b="1" dirty="0"/>
              <a:t>пряники</a:t>
            </a:r>
            <a:endParaRPr lang="ru-RU" sz="7200" dirty="0"/>
          </a:p>
        </p:txBody>
      </p:sp>
      <p:pic>
        <p:nvPicPr>
          <p:cNvPr id="4" name="Picture 4" descr="36842361-vop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898"/>
            <a:ext cx="9011249" cy="399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852826_c_birdtra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86068"/>
            <a:ext cx="3275856" cy="29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74443432_hcu1204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84325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61" y="4869160"/>
            <a:ext cx="2137856" cy="17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Физкультминутка.</a:t>
            </a:r>
            <a:endParaRPr lang="ru-RU" dirty="0"/>
          </a:p>
        </p:txBody>
      </p:sp>
      <p:pic>
        <p:nvPicPr>
          <p:cNvPr id="4" name="super-fizkultminutka-dlya-uroka_(VIDEOMIN.NET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7876"/>
            <a:ext cx="9036050" cy="6820124"/>
          </a:xfrm>
        </p:spPr>
      </p:pic>
    </p:spTree>
    <p:extLst>
      <p:ext uri="{BB962C8B-B14F-4D97-AF65-F5344CB8AC3E}">
        <p14:creationId xmlns:p14="http://schemas.microsoft.com/office/powerpoint/2010/main" val="36600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2683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4006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Москвы до Тулы автобус проезжает расстояние за 4 часа</a:t>
            </a:r>
            <a:r>
              <a:rPr lang="ru-RU" dirty="0" smtClean="0"/>
              <a:t>.    Сколько </a:t>
            </a:r>
            <a:r>
              <a:rPr lang="ru-RU" dirty="0"/>
              <a:t>времени понадобится </a:t>
            </a:r>
            <a:r>
              <a:rPr lang="ru-RU" dirty="0" smtClean="0"/>
              <a:t>        велосипедисту ,если </a:t>
            </a:r>
            <a:r>
              <a:rPr lang="ru-RU" dirty="0"/>
              <a:t>известно что он затратит на это же расстояние в 3 раза больше </a:t>
            </a:r>
            <a:r>
              <a:rPr lang="ru-RU" dirty="0" smtClean="0"/>
              <a:t>                                     времени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sp>
        <p:nvSpPr>
          <p:cNvPr id="4" name="AutoShape 2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716633" y="3856056"/>
            <a:ext cx="59290" cy="1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kudarus.ru/wp-content/uploads/2018/11/moskva-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369"/>
            <a:ext cx="3635896" cy="57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Проверка: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400600" cy="374441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4 ∙  3=12( ч.)</a:t>
            </a:r>
          </a:p>
          <a:p>
            <a:endParaRPr lang="ru-RU" sz="4800" dirty="0"/>
          </a:p>
          <a:p>
            <a:r>
              <a:rPr lang="ru-RU" sz="4800" dirty="0" smtClean="0"/>
              <a:t>Ответ:12 часов</a:t>
            </a:r>
            <a:endParaRPr lang="ru-RU" sz="4800" dirty="0"/>
          </a:p>
        </p:txBody>
      </p:sp>
      <p:sp>
        <p:nvSpPr>
          <p:cNvPr id="4" name="AutoShape 2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716633" y="3856056"/>
            <a:ext cx="59290" cy="1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kudarus.ru/wp-content/uploads/2018/11/moskva-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635896" cy="54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rikol.ru/wp-content/uploads/2020/03/kartinki-avtobusy-2-650x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Решаем уравнения: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432048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dirty="0"/>
          </a:p>
          <a:p>
            <a:r>
              <a:rPr lang="en-US" sz="4800" dirty="0"/>
              <a:t>x</a:t>
            </a:r>
            <a:r>
              <a:rPr lang="ru-RU" sz="4800" dirty="0" smtClean="0"/>
              <a:t>∙ 5=35</a:t>
            </a:r>
            <a:endParaRPr lang="ru-RU" sz="4800" dirty="0"/>
          </a:p>
          <a:p>
            <a:r>
              <a:rPr lang="ru-RU" sz="4800" dirty="0" smtClean="0"/>
              <a:t>34 + </a:t>
            </a:r>
            <a:r>
              <a:rPr lang="en-US" sz="4800" dirty="0"/>
              <a:t>c</a:t>
            </a:r>
            <a:r>
              <a:rPr lang="ru-RU" sz="4800" dirty="0" smtClean="0"/>
              <a:t>=56</a:t>
            </a:r>
            <a:endParaRPr lang="ru-RU" sz="4800" dirty="0"/>
          </a:p>
          <a:p>
            <a:r>
              <a:rPr lang="ru-RU" sz="4800" dirty="0" smtClean="0"/>
              <a:t>54 : </a:t>
            </a:r>
            <a:r>
              <a:rPr lang="ru-RU" sz="4800" dirty="0"/>
              <a:t>х=6</a:t>
            </a:r>
          </a:p>
          <a:p>
            <a:r>
              <a:rPr lang="ru-RU" sz="4800" dirty="0" smtClean="0"/>
              <a:t>100 – </a:t>
            </a:r>
            <a:r>
              <a:rPr lang="en-US" sz="4800" dirty="0" smtClean="0"/>
              <a:t>a</a:t>
            </a:r>
            <a:r>
              <a:rPr lang="ru-RU" sz="4800" dirty="0" smtClean="0"/>
              <a:t>=81</a:t>
            </a:r>
            <a:endParaRPr lang="ru-RU" sz="4800" dirty="0"/>
          </a:p>
          <a:p>
            <a:endParaRPr lang="ru-RU" sz="6000" dirty="0"/>
          </a:p>
        </p:txBody>
      </p:sp>
      <p:sp>
        <p:nvSpPr>
          <p:cNvPr id="4" name="AutoShape 2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716633" y="3856056"/>
            <a:ext cx="59290" cy="1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53374"/>
            <a:ext cx="5904656" cy="1185223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4208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YS Text"/>
              </a:rPr>
              <a:t>Формы разной он бывает,</a:t>
            </a:r>
          </a:p>
          <a:p>
            <a:r>
              <a:rPr lang="ru-RU" sz="3200" dirty="0">
                <a:solidFill>
                  <a:schemeClr val="bg1"/>
                </a:solidFill>
                <a:latin typeface="YS Text"/>
              </a:rPr>
              <a:t>И глазурью весь сверкает,</a:t>
            </a:r>
          </a:p>
          <a:p>
            <a:r>
              <a:rPr lang="ru-RU" sz="3200" dirty="0">
                <a:solidFill>
                  <a:schemeClr val="bg1"/>
                </a:solidFill>
                <a:latin typeface="YS Text"/>
              </a:rPr>
              <a:t>Выпекается в печи,</a:t>
            </a:r>
          </a:p>
          <a:p>
            <a:r>
              <a:rPr lang="ru-RU" sz="3200" dirty="0">
                <a:solidFill>
                  <a:schemeClr val="bg1"/>
                </a:solidFill>
                <a:latin typeface="YS Text"/>
              </a:rPr>
              <a:t>Но совсем не калачи!</a:t>
            </a:r>
            <a:endParaRPr lang="ru-RU" sz="3200" b="0" i="0" dirty="0">
              <a:solidFill>
                <a:schemeClr val="bg1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716633" y="3856056"/>
            <a:ext cx="59290" cy="1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ll-aforizmy.ru/wp-content/uploads/2022/03/moskva-dn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7" name="AutoShape 2" descr="https://coins.lave.ru/forum/pic/28970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coins.lave.ru/forum/pic/2897032.jp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148064" y="1457325"/>
            <a:ext cx="3672086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6000" dirty="0" smtClean="0"/>
              <a:t>         x=7</a:t>
            </a:r>
          </a:p>
          <a:p>
            <a:pPr marL="0" indent="0">
              <a:buNone/>
            </a:pPr>
            <a:r>
              <a:rPr lang="en-US" sz="6000" dirty="0" smtClean="0"/>
              <a:t>           c=22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x=9</a:t>
            </a:r>
          </a:p>
          <a:p>
            <a:pPr marL="0" indent="0">
              <a:buNone/>
            </a:pPr>
            <a:r>
              <a:rPr lang="en-US" sz="6000" dirty="0" smtClean="0"/>
              <a:t>           a=19 </a:t>
            </a:r>
            <a:endParaRPr lang="ru-RU" sz="6000" dirty="0"/>
          </a:p>
        </p:txBody>
      </p:sp>
      <p:sp>
        <p:nvSpPr>
          <p:cNvPr id="9" name="AutoShape 6" descr="https://coins.lave.ru/forum/pic/28970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i.pinimg.com/originals/92/45/8a/92458a67f3abd3c345c6fcc05170eb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4" y="1457325"/>
            <a:ext cx="5000724" cy="54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mykaleidoscope.ru/uploads/posts/2021-09/1632166158_12-mykaleidoscope-ru-p-muzei-pryanika-v-tule-krasivo-foto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79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Школьники  купили в музей 4 детских билета по 10 р. каждый и один билет взрослый за 30р Сколько они заплатили денег за все билеты?</a:t>
            </a:r>
          </a:p>
        </p:txBody>
      </p:sp>
    </p:spTree>
    <p:extLst>
      <p:ext uri="{BB962C8B-B14F-4D97-AF65-F5344CB8AC3E}">
        <p14:creationId xmlns:p14="http://schemas.microsoft.com/office/powerpoint/2010/main" val="6127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4 ∙10=40(р.)-за детские билеты</a:t>
            </a:r>
          </a:p>
          <a:p>
            <a:r>
              <a:rPr lang="ru-RU" dirty="0" smtClean="0"/>
              <a:t>2)40 + 30=70 (р.)-всего</a:t>
            </a:r>
          </a:p>
          <a:p>
            <a:endParaRPr lang="ru-RU" dirty="0"/>
          </a:p>
          <a:p>
            <a:r>
              <a:rPr lang="ru-RU" dirty="0" smtClean="0"/>
              <a:t>Ответ: 70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4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409" y="2028209"/>
            <a:ext cx="466004" cy="5236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&amp;Mcy;&amp;ucy;&amp;zcy;&amp;iecy;&amp;jcy; «&amp;Tcy;&amp;ucy;&amp;lcy;&amp;softcy;&amp;scy;&amp;kcy;&amp;icy;&amp;jcy; &amp;pcy;&amp;rcy;&amp;yacy;&amp;ncy;&amp;icy;&amp;kcy;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1" y="-1"/>
            <a:ext cx="6876256" cy="50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www.klub-knp.ru/wp-content/uploads/2014/05/muzej-tulskogo-prjanika-v-tule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32289"/>
            <a:ext cx="2483768" cy="25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nna-life.ru/wp-content/uploads/2019/01/TAkF_6hJZy8-e1546799467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14629"/>
            <a:ext cx="248376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zvezdnychas.ru/wp-content/uploads/f/2/1/f214e0ba2be853a42c752cc3c855362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" y="4874987"/>
            <a:ext cx="48312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mg.razrisyika.ru/kart/133/600/530575-tulskiy-pryanik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34907"/>
            <a:ext cx="4392488" cy="19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Находим периметр прямоугольника:</a:t>
            </a:r>
            <a:endParaRPr lang="ru-RU" dirty="0"/>
          </a:p>
        </p:txBody>
      </p:sp>
      <p:pic>
        <p:nvPicPr>
          <p:cNvPr id="16390" name="Picture 6" descr="https://gas-kvas.com/uploads/posts/2023-02/1676487082_gas-kvas-com-p-risunok-tulskogo-pryanika-detsk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" y="1916832"/>
            <a:ext cx="48490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0032" y="1916832"/>
            <a:ext cx="4176463" cy="34563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Длина прямоугольника </a:t>
            </a:r>
          </a:p>
          <a:p>
            <a:r>
              <a:rPr lang="ru-RU" dirty="0" smtClean="0"/>
              <a:t>18 </a:t>
            </a:r>
            <a:r>
              <a:rPr lang="ru-RU" dirty="0" err="1" smtClean="0"/>
              <a:t>дм</a:t>
            </a:r>
            <a:r>
              <a:rPr lang="ru-RU" dirty="0" smtClean="0"/>
              <a:t> , а его ширина 12 </a:t>
            </a:r>
            <a:r>
              <a:rPr lang="ru-RU" dirty="0" err="1" smtClean="0"/>
              <a:t>дм.Найдите</a:t>
            </a:r>
            <a:r>
              <a:rPr lang="ru-RU" dirty="0" smtClean="0"/>
              <a:t> периметр этого прямоугольника.</a:t>
            </a:r>
          </a:p>
          <a:p>
            <a:endParaRPr lang="ru-RU" dirty="0"/>
          </a:p>
          <a:p>
            <a:r>
              <a:rPr lang="ru-RU" dirty="0" smtClean="0"/>
              <a:t>               </a:t>
            </a:r>
            <a:r>
              <a:rPr lang="en-US" dirty="0" smtClean="0"/>
              <a:t>P=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916832"/>
            <a:ext cx="5832648" cy="34563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P=(18 +12) ∙  2=60(</a:t>
            </a:r>
            <a:r>
              <a:rPr lang="ru-RU" sz="3600" dirty="0" err="1" smtClean="0"/>
              <a:t>дм</a:t>
            </a:r>
            <a:r>
              <a:rPr lang="ru-RU" sz="3600" dirty="0" smtClean="0"/>
              <a:t>.)</a:t>
            </a:r>
          </a:p>
          <a:p>
            <a:endParaRPr lang="ru-RU" sz="3600" dirty="0"/>
          </a:p>
          <a:p>
            <a:r>
              <a:rPr lang="ru-RU" sz="3600" dirty="0" smtClean="0"/>
              <a:t>Ответ: </a:t>
            </a:r>
            <a:r>
              <a:rPr lang="en-US" sz="3600" dirty="0" smtClean="0"/>
              <a:t>P=</a:t>
            </a:r>
            <a:r>
              <a:rPr lang="ru-RU" sz="3600" dirty="0" smtClean="0"/>
              <a:t>60дм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99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Спасибо за урок.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Молодцы!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257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None/>
            </a:pPr>
            <a:r>
              <a:rPr lang="ru-RU" sz="4000" dirty="0" smtClean="0"/>
              <a:t>15 : 5             9 ∙ 5</a:t>
            </a:r>
          </a:p>
          <a:p>
            <a:pPr marL="914400" lvl="2" indent="0">
              <a:buNone/>
            </a:pPr>
            <a:r>
              <a:rPr lang="ru-RU" sz="4000" dirty="0" smtClean="0"/>
              <a:t>8 : 2                4 ∙ 3</a:t>
            </a:r>
          </a:p>
          <a:p>
            <a:pPr marL="914400" lvl="2" indent="0">
              <a:buNone/>
            </a:pPr>
            <a:r>
              <a:rPr lang="ru-RU" sz="4000" dirty="0" smtClean="0"/>
              <a:t>6∙ 4                 4 ∙ 5</a:t>
            </a:r>
          </a:p>
          <a:p>
            <a:pPr marL="914400" lvl="2" indent="0">
              <a:buNone/>
            </a:pPr>
            <a:r>
              <a:rPr lang="ru-RU" sz="4000" dirty="0" smtClean="0"/>
              <a:t>5 ∙ 5                5 ∙ 8</a:t>
            </a:r>
          </a:p>
          <a:p>
            <a:pPr marL="914400" lvl="2" indent="0">
              <a:buNone/>
            </a:pPr>
            <a:r>
              <a:rPr lang="ru-RU" sz="4000" dirty="0" smtClean="0"/>
              <a:t>7 ∙ 3                50  : 10</a:t>
            </a:r>
          </a:p>
          <a:p>
            <a:pPr marL="914400" lvl="2" indent="0">
              <a:buNone/>
            </a:pPr>
            <a:r>
              <a:rPr lang="ru-RU" sz="4000" dirty="0" smtClean="0"/>
              <a:t>4 ∙ 4                42 : 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Делятся на 4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4,24,16,12,20,40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733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ряник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333617919_recepty-pryanikov-580x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596"/>
            <a:ext cx="8964488" cy="55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Варяги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4"/>
            <a:ext cx="9144000" cy="6804626"/>
          </a:xfrm>
        </p:spPr>
      </p:pic>
    </p:spTree>
    <p:extLst>
      <p:ext uri="{BB962C8B-B14F-4D97-AF65-F5344CB8AC3E}">
        <p14:creationId xmlns:p14="http://schemas.microsoft.com/office/powerpoint/2010/main" val="23242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ряности</a:t>
            </a:r>
            <a:endParaRPr lang="ru-RU" dirty="0"/>
          </a:p>
        </p:txBody>
      </p:sp>
      <p:pic>
        <p:nvPicPr>
          <p:cNvPr id="4" name="Picture 3" descr="700x500_85_site77_2_20120828093951_prya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036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Карточки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775"/>
            <a:ext cx="6156176" cy="5040585"/>
          </a:xfrm>
        </p:spPr>
      </p:pic>
    </p:spTree>
    <p:extLst>
      <p:ext uri="{BB962C8B-B14F-4D97-AF65-F5344CB8AC3E}">
        <p14:creationId xmlns:p14="http://schemas.microsoft.com/office/powerpoint/2010/main" val="21646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altLang="ru-RU" sz="4800" dirty="0"/>
              <a:t>л</a:t>
            </a:r>
            <a:r>
              <a:rPr lang="ru-RU" altLang="ru-RU" sz="4800" dirty="0" smtClean="0"/>
              <a:t>имон      анис</a:t>
            </a:r>
            <a:endParaRPr lang="ru-RU" altLang="ru-RU" sz="4800" dirty="0"/>
          </a:p>
          <a:p>
            <a:r>
              <a:rPr lang="ru-RU" altLang="ru-RU" sz="4800" dirty="0" smtClean="0"/>
              <a:t> мята        тмин</a:t>
            </a:r>
          </a:p>
          <a:p>
            <a:r>
              <a:rPr lang="ru-RU" altLang="ru-RU" sz="4800" dirty="0"/>
              <a:t>и</a:t>
            </a:r>
            <a:r>
              <a:rPr lang="ru-RU" altLang="ru-RU" sz="4800" dirty="0" smtClean="0"/>
              <a:t>мбирь    мускат</a:t>
            </a:r>
          </a:p>
          <a:p>
            <a:pPr marL="0" indent="0">
              <a:buNone/>
            </a:pPr>
            <a:r>
              <a:rPr lang="ru-RU" altLang="ru-RU" sz="4800" dirty="0" smtClean="0"/>
              <a:t>  ваниль     гвоздика</a:t>
            </a:r>
          </a:p>
          <a:p>
            <a:r>
              <a:rPr lang="ru-RU" altLang="ru-RU" sz="4800" dirty="0" smtClean="0"/>
              <a:t> </a:t>
            </a:r>
            <a:endParaRPr lang="ru-RU" alt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859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45f847b798cf39f9772054f2ac197d22c3995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327</Words>
  <Application>Microsoft Office PowerPoint</Application>
  <PresentationFormat>Экран (4:3)</PresentationFormat>
  <Paragraphs>78</Paragraphs>
  <Slides>27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YS Text</vt:lpstr>
      <vt:lpstr>Тема Office</vt:lpstr>
      <vt:lpstr>Математика 3 класс «Повторение и закрепление изученной таблицы умножения и деления»                Учитель: Васильева В.И.             МБОУ «Кудеверская СШ»  </vt:lpstr>
      <vt:lpstr>Загадка</vt:lpstr>
      <vt:lpstr>Устный счет :</vt:lpstr>
      <vt:lpstr>Делятся на 4 :</vt:lpstr>
      <vt:lpstr>Пряник</vt:lpstr>
      <vt:lpstr>Варяги</vt:lpstr>
      <vt:lpstr>Пряности</vt:lpstr>
      <vt:lpstr>Карточки</vt:lpstr>
      <vt:lpstr>Пряности:</vt:lpstr>
      <vt:lpstr>Повторяем порядок действий:</vt:lpstr>
      <vt:lpstr>Проверяем:</vt:lpstr>
      <vt:lpstr>Лепные пряники</vt:lpstr>
      <vt:lpstr>Вырезные пряники </vt:lpstr>
      <vt:lpstr>Печатные пряники</vt:lpstr>
      <vt:lpstr>Физкультминутка.</vt:lpstr>
      <vt:lpstr>Решаем задачу:</vt:lpstr>
      <vt:lpstr>Проверка:</vt:lpstr>
      <vt:lpstr>Презентация PowerPoint</vt:lpstr>
      <vt:lpstr>Решаем уравнения:</vt:lpstr>
      <vt:lpstr>Проверка:</vt:lpstr>
      <vt:lpstr>Презентация PowerPoint</vt:lpstr>
      <vt:lpstr>Решаем задачу:</vt:lpstr>
      <vt:lpstr>Проверка:</vt:lpstr>
      <vt:lpstr>Презентация PowerPoint</vt:lpstr>
      <vt:lpstr>Находим периметр прямоугольника:</vt:lpstr>
      <vt:lpstr>Проверка:</vt:lpstr>
      <vt:lpstr>Спасибо за урок.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obstinate</dc:creator>
  <dc:description>Шаблон презентации с сайта https://presentation-creation.ru/</dc:description>
  <cp:lastModifiedBy>PK-S</cp:lastModifiedBy>
  <cp:revision>809</cp:revision>
  <dcterms:created xsi:type="dcterms:W3CDTF">2018-02-25T09:09:03Z</dcterms:created>
  <dcterms:modified xsi:type="dcterms:W3CDTF">2023-11-15T08:18:36Z</dcterms:modified>
</cp:coreProperties>
</file>