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64" r:id="rId5"/>
    <p:sldId id="263" r:id="rId6"/>
    <p:sldId id="258" r:id="rId7"/>
    <p:sldId id="259" r:id="rId8"/>
    <p:sldId id="260" r:id="rId9"/>
    <p:sldId id="261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2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4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0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7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62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3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6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5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EB99-4797-4629-A849-650C0D360C2E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967A-5895-4F08-97C4-E3CFBCCEA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43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3qdbzK3EmI" TargetMode="External"/><Relationship Id="rId2" Type="http://schemas.openxmlformats.org/officeDocument/2006/relationships/hyperlink" Target="http://www.youtube.com/watch?v=oEJo5Ts4b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hashtag/&#1086;&#1073;&#1097;&#1077;&#1089;&#1090;&#1074;&#1086;&#1079;&#1085;&#1072;&#1085;&#1080;&#1077;11&#1082;&#1083;&#1072;&#1089;&#1089;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politshow.ru/vesti-nedeli-s-dmitriem-kiselevym-18-12-2022.html?utm_referrer=https%3A%2F%2Fyandex.ru%2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mindmeister.com/map/25279826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092" y="-15171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Мозговой штурм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11365"/>
              </p:ext>
            </p:extLst>
          </p:nvPr>
        </p:nvGraphicFramePr>
        <p:xfrm>
          <a:off x="1874983" y="5920508"/>
          <a:ext cx="8081818" cy="902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1818">
                  <a:extLst>
                    <a:ext uri="{9D8B030D-6E8A-4147-A177-3AD203B41FA5}">
                      <a16:colId xmlns:a16="http://schemas.microsoft.com/office/drawing/2014/main" val="1345287629"/>
                    </a:ext>
                  </a:extLst>
                </a:gridCol>
              </a:tblGrid>
              <a:tr h="90267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hlinkClick r:id="rId2"/>
                        </a:rPr>
                        <a:t>http</a:t>
                      </a:r>
                      <a:r>
                        <a:rPr lang="ru-RU" sz="1200" u="sng" dirty="0">
                          <a:effectLst/>
                          <a:hlinkClick r:id="rId2"/>
                        </a:rPr>
                        <a:t>://www.youtube.com/watch?v=oEJo5Ts4bhU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hlinkClick r:id="rId3"/>
                        </a:rPr>
                        <a:t>http://www.youtube.com/watch?v=33qdbzK3EmI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u="sng" dirty="0">
                          <a:effectLst/>
                          <a:hlinkClick r:id="rId4"/>
                        </a:rPr>
                        <a:t>https://www.youtube.com/hashtag/обществознание11класс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57957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83" y="710572"/>
            <a:ext cx="11155218" cy="566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4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Причины и проблемы исходя из найденных и представленных фактов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7891"/>
            <a:ext cx="10515600" cy="457907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1 Гендерные роли. Факт – причина.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- Женщина рассматривается как хранительница домашнего очага. Потому что это исторически-сложившаяся традиция. Женщина не имеет таких физических данных, как мужчина.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 Мужчина в доме добытчик, поскольку это исторически-сложившаяся традиция. Мужчина физически сильнее, выносливее, быстрее.</a:t>
            </a:r>
          </a:p>
          <a:p>
            <a:pPr marL="0" indent="0">
              <a:buNone/>
            </a:pPr>
            <a:r>
              <a:rPr lang="ru-RU" dirty="0" smtClean="0"/>
              <a:t>2 Гендерные стереотипы. Факт – причина.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 При устройстве на работу предпочтение отдают мужчинам, поскольку полагают, что женщина может уйти в декретный отпуск и на полтора года забыть о работе.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 Полагают, что ответственные должности занимают только мужчины, поскольку они выдержанные, собранные, и не уйдут в декрет, или на больничный с маленьким ребенком. И компании не придется искать замену сотрудника.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 Повышение в должности заслуженно получают только мужчины. Если повышение получает женщина, то это приписывают симпатиями к ней со стороны руководства.</a:t>
            </a:r>
          </a:p>
          <a:p>
            <a:pPr marL="0" indent="0">
              <a:buNone/>
            </a:pPr>
            <a:r>
              <a:rPr lang="ru-RU" dirty="0" smtClean="0"/>
              <a:t>3 Гендерная идентичность. Факт-причина.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 Причиной гендерной идентичности могут служить многие факторы. Такие собственное мировоззрение, воспитание, образование, социальное положение и др. – отход от бинарной гендерной модели</a:t>
            </a:r>
          </a:p>
          <a:p>
            <a:pPr marL="0" indent="0">
              <a:buNone/>
            </a:pPr>
            <a:r>
              <a:rPr lang="ru-RU" dirty="0" smtClean="0"/>
              <a:t>4 Гендерные признаки. Факт-причина.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 Исторически-сложившееся представление о поведении женщины и мужчины с точки зрения принадлежности к полу.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Феминность</a:t>
            </a:r>
            <a:r>
              <a:rPr lang="ru-RU" dirty="0" smtClean="0"/>
              <a:t> – совокупность телесных, психологических и поведенческих признаков, свойственных женщинам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Маскулинность</a:t>
            </a:r>
            <a:r>
              <a:rPr lang="ru-RU" dirty="0" smtClean="0"/>
              <a:t> </a:t>
            </a:r>
            <a:r>
              <a:rPr lang="ru-RU" dirty="0"/>
              <a:t>-  совокупность телесных, психологических и поведенческих признаков, </a:t>
            </a:r>
            <a:r>
              <a:rPr lang="ru-RU"/>
              <a:t>свойственных </a:t>
            </a:r>
            <a:r>
              <a:rPr lang="ru-RU" smtClean="0"/>
              <a:t>мужчинам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42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34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1904"/>
            <a:ext cx="10515600" cy="485505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Гендер – это совокупность физических, психологических и поведенческих признаков человека, свойственных определенному полу.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Гендерные роли – это стереотипные модели поведения, закрепленные за мужчинами и женщинами.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Гендерные стереотипы — это распространённые в обществе представления об особенностях и поведении представителей разных гендеров, в первую очередь мужчин и женщин.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/>
              <a:t>Маскулинность</a:t>
            </a:r>
            <a:r>
              <a:rPr lang="ru-RU" dirty="0" smtClean="0"/>
              <a:t>. Это совокупность телесных (мужская фигура, растительность на лице и на теле), психологических (грубость) и поведенческих (соперничество, стремление делать карьеру) признаков, свойственных мужчинам.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err="1" smtClean="0"/>
              <a:t>Фемининность</a:t>
            </a:r>
            <a:r>
              <a:rPr lang="ru-RU" dirty="0" smtClean="0"/>
              <a:t>. Это совокупность признаков, свойственных женщинам. Сюда относятся внешние признаки (женственная фигура, отсутствие волос на теле), психологические (нежность, чувствительность) и поведенческие (заботливость, участливость, капризность).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гендерная идентичность – внутреннее самоощущение принадлежности к определенному полу, стремление выглядеть и вести себя определенным образом (не связано с половой ориентацией)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90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Вести </a:t>
            </a:r>
            <a:r>
              <a:rPr lang="ru-RU" dirty="0"/>
              <a:t>Недели с Дмитрием Киселевым </a:t>
            </a:r>
            <a:r>
              <a:rPr lang="ru-RU" dirty="0" smtClean="0"/>
              <a:t>18.12.2022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rupolitshow.ru/vesti-nedeli-s-dmitriem-kiselevym-18-12-2022.html?utm_referrer=https%3A%2F%2Fyandex.ru%2F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80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Гендер - модель поведения человека, совокупность его признаков, свойственных определенному полу. Часть этих признаков заложено природой. Другие зависят от воспитания, образования, окружения, социального статуса. Причем человек определяет значительную часть этих признаков.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 Существуют гендерные роли. Представления о том, что могут выполнять женщины и мужчины. Существовало четкое деление возможностей полов.  На данный период времени гендерные роли меняются. Женщины и мужчины могут выполнять разные роли. Например, мужчина может сидеть в декретном отпуске с ребенком, а женщина обеспечивать семью.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Существуют гендерные стереотипы, которые мешают полноценно жить огромной части нашего общества.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Гендерная идентичность основывается на внутреннем ощущении принадлежности человека к тому, или иному полу, либо отрицание пола как факта. Человек может идентифицировать себе одновременно и как женщину, и как мужчину.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Существуют гендерные признаки, определяющие особенности поведения как мужчин, так и женщин.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Современное общество меняется, меняется представление о том, должен ли человек принимать идентификацию себя с полом, навязанную ему из вне. </a:t>
            </a:r>
          </a:p>
          <a:p>
            <a:pPr marL="0" indent="0" algn="just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7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3652"/>
            <a:ext cx="10515600" cy="900821"/>
          </a:xfrm>
        </p:spPr>
        <p:txBody>
          <a:bodyPr/>
          <a:lstStyle/>
          <a:p>
            <a:pPr algn="ctr"/>
            <a:r>
              <a:rPr lang="ru-RU" dirty="0" smtClean="0"/>
              <a:t>Ментальная карта по теме: «Гендер»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0" y="1442141"/>
            <a:ext cx="405707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https://www.mindmeister.com/map/2527982613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620" y="796434"/>
            <a:ext cx="4535053" cy="56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3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Два определения пола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22" y="2720630"/>
            <a:ext cx="4975778" cy="3317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757" y="2497414"/>
            <a:ext cx="3540401" cy="3540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6685" y="1875096"/>
            <a:ext cx="4878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……… пол. Зависит от общества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921262"/>
            <a:ext cx="5635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Биологический пол. Определяет половую принадлежность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2026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Гендер-социальный пол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Учитель истории </a:t>
            </a:r>
            <a:r>
              <a:rPr lang="ru-RU" dirty="0"/>
              <a:t>и </a:t>
            </a:r>
            <a:r>
              <a:rPr lang="ru-RU" dirty="0" smtClean="0"/>
              <a:t>обществознания Муниципального автономного общеобразовательного учреждения </a:t>
            </a:r>
            <a:r>
              <a:rPr lang="ru-RU" dirty="0"/>
              <a:t>"</a:t>
            </a:r>
            <a:r>
              <a:rPr lang="ru-RU" dirty="0" err="1"/>
              <a:t>Демянская</a:t>
            </a:r>
            <a:r>
              <a:rPr lang="ru-RU" dirty="0"/>
              <a:t> средняя школа имени Героя Советского Союза </a:t>
            </a:r>
            <a:r>
              <a:rPr lang="ru-RU" dirty="0" err="1" smtClean="0"/>
              <a:t>А.Н.Дехтяренко</a:t>
            </a:r>
            <a:r>
              <a:rPr lang="ru-RU" dirty="0" smtClean="0"/>
              <a:t>«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 Михайлова Алена Олеговна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7189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0748"/>
            <a:ext cx="10515600" cy="504907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Изучение данного вопроса началось в 1955 году в Америке</a:t>
            </a:r>
            <a:r>
              <a:rPr lang="ru-RU" dirty="0"/>
              <a:t> </a:t>
            </a:r>
            <a:r>
              <a:rPr lang="ru-RU" dirty="0" smtClean="0"/>
              <a:t>и впервые было введено доктором Джоном Мани.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Первая операция по смене пола с младенчества 1965 год Канада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В 1970-х годах практически во всём мире начался расцвет феминистского движения, и именно тогда слово «гендер» приобрело известность. Сторонники движения использовали этот термин, чтобы подчеркнуть, что значительная часть половых различий не обусловлена природой, а навязана социумом. Разграничение понятий «пол» и «гендер» стало сильным козырем в руках сторонников феминистского движения, позволив поставить под сомнение традиционное восприятие ролей мужчины и женщины.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На данный период времени в мире около 300 гендеров.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5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-496956"/>
            <a:ext cx="7504043" cy="72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1. Понятие гендера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2. Гендерные роли и стереотипы.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3. Гендер и социализация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4. Гендерные отношения в современном обществе.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8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Познакомиться с понятиями: гендер, гендерные роли, гендерные стереотипы, гендерные отношения.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Определить отношение современного мирового сообщества к понятию «Гендер».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Выяснить, каково отношение к понятию гендер и гендерная принадлежность в российском обществе.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Сделать выводы о различиях мнений по данному вопросу. Определить особенности гендерных стереотипов в современном мире.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 smtClean="0"/>
              <a:t>Получить представление о важнейших ролях женщины и мужчины.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20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Определить средства достижения цели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Выбрать способы достижения цели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Разработать алгоритм построение работы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Спрогнозировать результаты работы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Проанализировать проведенную работу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6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Практикум «</a:t>
            </a:r>
            <a:r>
              <a:rPr lang="ru-RU" dirty="0" err="1" smtClean="0"/>
              <a:t>Фишбоун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522" y="1690688"/>
            <a:ext cx="8624956" cy="38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7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866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Мозговой штурм</vt:lpstr>
      <vt:lpstr>Два определения пола</vt:lpstr>
      <vt:lpstr>Гендер-социальный пол</vt:lpstr>
      <vt:lpstr>   Интересные факты</vt:lpstr>
      <vt:lpstr>Презентация PowerPoint</vt:lpstr>
      <vt:lpstr>План урока</vt:lpstr>
      <vt:lpstr>Цели урока</vt:lpstr>
      <vt:lpstr>Задачи урока</vt:lpstr>
      <vt:lpstr>Практикум «Фишбоун»</vt:lpstr>
      <vt:lpstr>Причины и проблемы исходя из найденных и представленных фактов </vt:lpstr>
      <vt:lpstr>Определения</vt:lpstr>
      <vt:lpstr>Вести Недели с Дмитрием Киселевым 18.12.2022 </vt:lpstr>
      <vt:lpstr>Выводы</vt:lpstr>
      <vt:lpstr>Ментальная карта по теме: «Гендер»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Гендер-социальный пол</dc:title>
  <dc:creator>ACER</dc:creator>
  <cp:lastModifiedBy>ACER</cp:lastModifiedBy>
  <cp:revision>15</cp:revision>
  <dcterms:created xsi:type="dcterms:W3CDTF">2022-12-11T17:23:36Z</dcterms:created>
  <dcterms:modified xsi:type="dcterms:W3CDTF">2023-11-26T12:03:27Z</dcterms:modified>
</cp:coreProperties>
</file>