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0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3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8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0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9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2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4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6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9AC2-5572-44E9-B33A-1CF7AE686F19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44A9-FD8F-48E5-AF38-06CBF7FBF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375" t="4959" r="3823" b="6104"/>
          <a:stretch/>
        </p:blipFill>
        <p:spPr>
          <a:xfrm>
            <a:off x="0" y="0"/>
            <a:ext cx="3079879" cy="2207942"/>
          </a:xfrm>
          <a:prstGeom prst="rect">
            <a:avLst/>
          </a:prstGeom>
        </p:spPr>
      </p:pic>
      <p:pic>
        <p:nvPicPr>
          <p:cNvPr id="1028" name="Picture 4" descr="https://e7.pngegg.com/pngimages/196/443/png-clipart-student-cartoon-graphy-illustration-primary-school-students-child-school-suppli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57" y="32979"/>
            <a:ext cx="2718704" cy="21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0" y="4608938"/>
            <a:ext cx="3208942" cy="2249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986" y="4608938"/>
            <a:ext cx="2964014" cy="2249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8575" r="11938"/>
          <a:stretch/>
        </p:blipFill>
        <p:spPr>
          <a:xfrm>
            <a:off x="7382108" y="2203923"/>
            <a:ext cx="3398502" cy="2405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938" y="2207942"/>
            <a:ext cx="2998381" cy="24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1970" y="702526"/>
            <a:ext cx="12231306" cy="5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1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54" l="10000" r="90000">
                        <a14:foregroundMark x1="55444" y1="52154" x2="55444" y2="52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225" y="253613"/>
            <a:ext cx="8932945" cy="64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805" y="2138169"/>
            <a:ext cx="10515600" cy="1325563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ЗАСЕДАНИЕ ВРАЧЕЙ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161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03"/>
          <a:stretch/>
        </p:blipFill>
        <p:spPr>
          <a:xfrm>
            <a:off x="0" y="947853"/>
            <a:ext cx="12163494" cy="54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6">
      <a:dk1>
        <a:sysClr val="windowText" lastClr="000000"/>
      </a:dk1>
      <a:lt1>
        <a:srgbClr val="D0E6B4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2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ЗАСЕДАНИЕ ВРАЧЕЙ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21</cp:revision>
  <dcterms:created xsi:type="dcterms:W3CDTF">2022-03-02T03:30:15Z</dcterms:created>
  <dcterms:modified xsi:type="dcterms:W3CDTF">2022-11-05T16:46:03Z</dcterms:modified>
</cp:coreProperties>
</file>