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2"/>
  </p:handoutMasterIdLst>
  <p:sldIdLst>
    <p:sldId id="256" r:id="rId2"/>
    <p:sldId id="263" r:id="rId3"/>
    <p:sldId id="268" r:id="rId4"/>
    <p:sldId id="264" r:id="rId5"/>
    <p:sldId id="265" r:id="rId6"/>
    <p:sldId id="267" r:id="rId7"/>
    <p:sldId id="270" r:id="rId8"/>
    <p:sldId id="266" r:id="rId9"/>
    <p:sldId id="269" r:id="rId10"/>
    <p:sldId id="271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2C7C62C-6075-426B-B9CE-B65FA7FF71B9}">
          <p14:sldIdLst>
            <p14:sldId id="256"/>
            <p14:sldId id="263"/>
            <p14:sldId id="268"/>
            <p14:sldId id="264"/>
            <p14:sldId id="265"/>
            <p14:sldId id="267"/>
            <p14:sldId id="270"/>
            <p14:sldId id="266"/>
            <p14:sldId id="269"/>
            <p14:sldId id="27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0ED"/>
    <a:srgbClr val="E1DAD2"/>
    <a:srgbClr val="FEFEFE"/>
    <a:srgbClr val="C1C9CD"/>
    <a:srgbClr val="7C96A3"/>
    <a:srgbClr val="FFFFFF"/>
    <a:srgbClr val="003374"/>
    <a:srgbClr val="3A5896"/>
    <a:srgbClr val="385592"/>
    <a:srgbClr val="173A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9" d="100"/>
          <a:sy n="59" d="100"/>
        </p:scale>
        <p:origin x="-76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5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287254"/>
            <a:ext cx="7869890" cy="4889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5459" y="163208"/>
            <a:ext cx="7869890" cy="9987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go.mail.ru/redir?src=3c69d8&amp;via_page=1&amp;type=sr&amp;redir=eJzLKCkpKLbS10_Pz0nKLNZLzs_VL8jM08_OLKnM1C3Iz00tzkjMydQtTc5ILC7Jy8wuBQoWlOZUJhbl5afn66blABXk5icl6pZlpqTm6zMwGJqaGxuYGhpZGDJENzazyqkfcNzwvXVPecb8FgCZ2Cg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eg"/><Relationship Id="rId5" Type="http://schemas.openxmlformats.org/officeDocument/2006/relationships/hyperlink" Target="http://go.mail.ru/redir?src=53dd58&amp;via_page=1&amp;type=sr&amp;redir=eJzLKCkpKLbS10_NS65MzskvSExNyUzUS8pM0Vd1MVB1MgKTFmDSEYntBiZNwaQJTNxQ1cJN3ykxJzE1L7-gJLUoMyUxlYHB0NTc2MDU1NzCnOH7CrUD7bkTI77z-G6YcGuWMgC_wiV4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hyperlink" Target="http://go.mail.ru/redir?src=95b366&amp;via_page=1&amp;type=sr&amp;redir=eJzLKCkpKLbS1y8oSi0uTtQrKQOyMrPzc_LyU_UtLE1MTXSh_MpU3bT8kvz0osS0zEzdsvzibKCOvMpK3bLKgtLibL2MktwcBgZDU3NjA1MjCyMDhucPmywrA7nnKyWaF4X-_ikDACWYJv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o.mail.ru/redir?src=4d347e&amp;via_page=1&amp;type=sr&amp;redir=eJzLKCkpKLbS1y_IzE5MKtUrKtUvLskvqtSvSiyoTCzJS8zLS6xMjE_OSC0uiTcxMjO3tDRnYDA0NTc2MDWyMLFg6G5ksjtsqvH4f6GS-QoB1UwAg_MbNQ" TargetMode="External"/><Relationship Id="rId5" Type="http://schemas.openxmlformats.org/officeDocument/2006/relationships/image" Target="../media/image12.jpeg"/><Relationship Id="rId4" Type="http://schemas.openxmlformats.org/officeDocument/2006/relationships/hyperlink" Target="http://go.mail.ru/redir?src=7d5824&amp;via_page=1&amp;type=sr&amp;redir=eJzLKCkpsNLXz87My69KLCvSy8xLy9fPzE1MT81NSSxJ1FV1MVB1MgeTBqouhqoWBjA2XNwCLG4EZpuCSSewiDOY7QImXfUySnIZGAxNzY0NTI0sjAwYotSZDnG6O1xZ2DNtvtxbNQEAMs0kYQ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2" Type="http://schemas.openxmlformats.org/officeDocument/2006/relationships/hyperlink" Target="http://go.mail.ru/redir?src=7892c0&amp;via_page=1&amp;type=sr&amp;redir=eJzLKCkpKLbS18_Jycks0Ssq1U_NKylKTS3Wz07Mzs_ULasszi-p1E3JLy7JTE9MLdEtSc3J163KyCxKTEuE0rrFibn5qWCl2UAaKFiWX5IHZOUl6mWU5OYwMBiamhsbmBqbGJowrI3YvI5f-LWv-r7u_89Uwv4BADtxMOQ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o.mail.ru/redir?src=7c9666&amp;via_page=1&amp;type=sr&amp;redir=eJzLKCkpsNLXLy8v1ysoyi8uya_Kz9dLzs_VK03UT8nMzkyNr8rILMsvyatM1S8uSSzJ1M_MK0ktSi0GCsSnJWaXVMbng5QUJaYlZjAwGJqaGxuYGpuYmTLosT0WXfyz9aHTtsR7DkKK9wB79Che" TargetMode="External"/><Relationship Id="rId5" Type="http://schemas.openxmlformats.org/officeDocument/2006/relationships/image" Target="../media/image15.jpeg"/><Relationship Id="rId4" Type="http://schemas.openxmlformats.org/officeDocument/2006/relationships/hyperlink" Target="http://go.mail.ru/redir?src=636d8a&amp;via_page=1&amp;type=sr&amp;redir=eJzLKCkpsNLXzy5KTMov08tLLdE3tjA1MNXNTszWLS7ILNGtysgsSkzTNddNyy_J18soyc1hYDA0NTc2MDU2MTRh6F7yc5LMnvvrV8exz0o2q5kOAEOiHCw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go.mail.ru/redir?src=29031a&amp;via_page=1&amp;type=sr&amp;redir=eJzLKCkpKLbS18_Kz8xLy9crTdTPzEvOTEnNKynWNzQ0tzCwMIgP03UsKy4pSszJzNStykjNK07OyMxL1E1NKUvULS5ILM5J1E0pK83ISS3JqyytLNXLKMnNYWAwNDU3NjA1NjcwZtjjybI3jCu0acLzb5MPf9p0EwCgByvZ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hyperlink" Target="http://go.mail.ru/redir?src=7cca10&amp;via_page=1&amp;type=sr&amp;redir=eJzLKCkpsNLXr0osyMwBQr2iUv3kxJLU9PyiSv2qjMyy_JK8ylSgdFJiGZChCxfSTc5ILC7RNTLQNTQz0k3LL8nXty8uyChKLE6Nz0yxNTE0sGRgMDQ1NzYwNTY3MGb4L6fp7lD7aBGXAsuOC5ezZgIAYF0qlQ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2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://go.mail.ru/redir?src=644654&amp;via_page=1&amp;type=sr&amp;redir=eJzLKCkpKLbS1y8vL9czrMrPz9UrKtVXdTFQtXRTdTFUtTAAsZ0skNiuYNIETBroIwkZIrEt9E3MjI2MDPWrTAwMjPVM9Y1MzQwqDE1MDBgYDE3NjY2MjQ2MjRl4HlU5Kdlk6-SZVkueeMYiAgDSjiIy" TargetMode="Externa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706880" y="1330960"/>
            <a:ext cx="5157136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Животные - рекордсмены</a:t>
            </a:r>
            <a:endParaRPr lang="en-US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458" y="657725"/>
            <a:ext cx="7953109" cy="4604085"/>
          </a:xfrm>
        </p:spPr>
        <p:txBody>
          <a:bodyPr>
            <a:noAutofit/>
          </a:bodyPr>
          <a:lstStyle/>
          <a:p>
            <a:pPr algn="ctr"/>
            <a:r>
              <a:rPr lang="ru-RU" sz="9600" b="1" dirty="0" smtClean="0">
                <a:solidFill>
                  <a:srgbClr val="C00000"/>
                </a:solidFill>
              </a:rPr>
              <a:t>Спасибо </a:t>
            </a:r>
            <a:br>
              <a:rPr lang="ru-RU" sz="9600" b="1" dirty="0" smtClean="0">
                <a:solidFill>
                  <a:srgbClr val="C00000"/>
                </a:solidFill>
              </a:rPr>
            </a:br>
            <a:r>
              <a:rPr lang="ru-RU" sz="9600" b="1" dirty="0" smtClean="0">
                <a:solidFill>
                  <a:srgbClr val="C00000"/>
                </a:solidFill>
              </a:rPr>
              <a:t>за </a:t>
            </a:r>
            <a:br>
              <a:rPr lang="ru-RU" sz="9600" b="1" dirty="0" smtClean="0">
                <a:solidFill>
                  <a:srgbClr val="C00000"/>
                </a:solidFill>
              </a:rPr>
            </a:br>
            <a:r>
              <a:rPr lang="ru-RU" sz="9600" b="1" dirty="0" smtClean="0">
                <a:solidFill>
                  <a:srgbClr val="C00000"/>
                </a:solidFill>
              </a:rPr>
              <a:t>внимание</a:t>
            </a:r>
            <a:endParaRPr lang="ru-RU" sz="9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85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7723" y="75456"/>
            <a:ext cx="2229959" cy="998742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solidFill>
                  <a:srgbClr val="C00000"/>
                </a:solidFill>
              </a:rPr>
              <a:t>Синий кит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8" name="preview-image" descr="https://golbis.com/wp-content/uploads/2016/09/Bez-nazvaniya-214.jpg">
            <a:hlinkClick r:id="rId2" tgtFrame="&quot;_blank&quot;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819" y="1270000"/>
            <a:ext cx="3860799" cy="501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животные, медведи, хищник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039" y="230771"/>
            <a:ext cx="4727786" cy="315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i?id=f5e7b3d6ef3065881e4e035c0212f5b4_l-4904452-images-thumbs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772" y="3575133"/>
            <a:ext cx="4671638" cy="3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41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2253" y="163208"/>
            <a:ext cx="2323096" cy="998742"/>
          </a:xfrm>
        </p:spPr>
        <p:txBody>
          <a:bodyPr/>
          <a:lstStyle/>
          <a:p>
            <a:r>
              <a:rPr lang="ru-RU" sz="3600" b="1" dirty="0">
                <a:solidFill>
                  <a:srgbClr val="C00000"/>
                </a:solidFill>
              </a:rPr>
              <a:t>Синий кит</a:t>
            </a:r>
            <a:endParaRPr lang="ru-RU" dirty="0"/>
          </a:p>
        </p:txBody>
      </p:sp>
      <p:pic>
        <p:nvPicPr>
          <p:cNvPr id="6" name="крик кита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588.82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6703" y="6248400"/>
            <a:ext cx="609600" cy="609600"/>
          </a:xfrm>
        </p:spPr>
      </p:pic>
      <p:pic>
        <p:nvPicPr>
          <p:cNvPr id="4" name="preview-image" descr="https://upload.wikimedia.org/wikipedia/commons/thumb/6/61/Humpback_Whale_underwater_shot.jpg/275px-Humpback_Whale_underwater_shot.jpg">
            <a:hlinkClick r:id="rId5" tgtFrame="&quot;_blank&quot;"/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2716" y="1117601"/>
            <a:ext cx="8646694" cy="4481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то антилоп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850" y="2067174"/>
            <a:ext cx="4365947" cy="327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Лиходей - гепард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0" y="158164"/>
            <a:ext cx="45720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Страусы - описание, скорость, размножение, питание, фото и видео.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0" y="3382627"/>
            <a:ext cx="4572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4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8948" y="128721"/>
            <a:ext cx="2229959" cy="998742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C00000"/>
                </a:solidFill>
              </a:rPr>
              <a:t>Гепард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6" name="preview-image" descr="https://pressa.tv/uploads/posts/2019-01/1548535369_pressa_tv_prikolnye_foto-07.jpg">
            <a:hlinkClick r:id="rId2" tgtFrame="&quot;_blank&quot;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201" y="162560"/>
            <a:ext cx="4419600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review-image" descr="http://img.bibo.kz/5641/5641447.JPG">
            <a:hlinkClick r:id="rId4" tgtFrame="&quot;_blank&quot;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92650" y="2113280"/>
            <a:ext cx="44513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review-image" descr="http://cs8.pikabu.ru/post_img/2016/06/13/7/1465812504156456948.jpg">
            <a:hlinkClick r:id="rId6" tgtFrame="&quot;_blank&quot;"/>
          </p:cNvPr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4000" y="3535680"/>
            <a:ext cx="4409440" cy="332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75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1910" y="155355"/>
            <a:ext cx="2229959" cy="998742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C00000"/>
                </a:solidFill>
              </a:rPr>
              <a:t>Жираф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7" name="preview-image" descr="https://i0.wp.com/animalsglobe.ru/wp-content/uploads/2011/09/d0b6d0b8d180d0b0d184.jpg">
            <a:hlinkClick r:id="rId2" tgtFrame="&quot;_blank&quot;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082" y="0"/>
            <a:ext cx="4156362" cy="348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review-image" descr="http://krabov.net/uploads/posts/2014-01/1390192603_004.jpg">
            <a:hlinkClick r:id="rId4" tgtFrame="&quot;_blank&quot;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864" y="3620366"/>
            <a:ext cx="4125191" cy="310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review-image" descr="http://prostozoo.com.ua/var/corporate_site/storage/images/media/images/prostozoo_com_ua/1_100/38/13/7021-1-rus-RU/13_reference.jpg">
            <a:hlinkClick r:id="rId6" tgtFrame="&quot;_blank&quot;"/>
          </p:cNvPr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48480" y="1468437"/>
            <a:ext cx="4636134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244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Вышел Заяц из тумана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0" y="3594560"/>
            <a:ext cx="4690083" cy="312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Сумчатый кенгуру (55 фото) 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95"/>
            <a:ext cx="4705183" cy="313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В этой подборке я собрала не только прикольных лошадок, но и просто интерес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182" y="1560512"/>
            <a:ext cx="4438817" cy="29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57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666" y="119844"/>
            <a:ext cx="2229959" cy="998742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C00000"/>
                </a:solidFill>
              </a:rPr>
              <a:t>Кенгуру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review-image" descr="https://img.joinfo.ua/i/2016/08/57c01c48dd0c9.jpg">
            <a:hlinkClick r:id="rId2" tgtFrame="&quot;_blank&quot;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730" y="385127"/>
            <a:ext cx="4944110" cy="389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review-image" descr="http://zapilili.ru/pics/10/milie_ghivotnie_na_zapilili_ru_33.jpg">
            <a:hlinkClick r:id="rId4" tgtFrame="&quot;_blank&quot;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13200" y="2885440"/>
            <a:ext cx="5130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054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Mode Remix Paul Mauriat - Alouette - X-Mode - V mire zhivotnyh (tanczeval'nyi remiks) [pleer.com]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083300"/>
            <a:ext cx="609600" cy="609600"/>
          </a:xfrm>
        </p:spPr>
      </p:pic>
      <p:pic>
        <p:nvPicPr>
          <p:cNvPr id="1026" name="preview-image" descr="Fields_Sky_Grasslands_46322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651510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review-image" descr="Fields_Sky_Grasslands_46322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00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3297.WAV">
            <a:hlinkClick r:id="" action="ppaction://media"/>
          </p:cNvPr>
          <p:cNvPicPr>
            <a:picLocks noRot="1" noChangeAspect="1"/>
          </p:cNvPicPr>
          <p:nvPr>
            <a:wavAudioFile r:embed="rId3" name="~PP3297.WAV"/>
          </p:nvPr>
        </p:nvPicPr>
        <p:blipFill>
          <a:blip r:embed="rId8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61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3584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916</TotalTime>
  <Words>11</Words>
  <Application>Microsoft Office PowerPoint</Application>
  <PresentationFormat>Экран (4:3)</PresentationFormat>
  <Paragraphs>7</Paragraphs>
  <Slides>10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Office Theme</vt:lpstr>
      <vt:lpstr>Презентация PowerPoint</vt:lpstr>
      <vt:lpstr>Синий кит</vt:lpstr>
      <vt:lpstr>Синий кит</vt:lpstr>
      <vt:lpstr>Презентация PowerPoint</vt:lpstr>
      <vt:lpstr>Гепард</vt:lpstr>
      <vt:lpstr>Жираф</vt:lpstr>
      <vt:lpstr>Презентация PowerPoint</vt:lpstr>
      <vt:lpstr>Кенгуру</vt:lpstr>
      <vt:lpstr>Презентация PowerPoint</vt:lpstr>
      <vt:lpstr>Спасибо  за  внимание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PB</cp:lastModifiedBy>
  <cp:revision>151</cp:revision>
  <dcterms:created xsi:type="dcterms:W3CDTF">2016-11-18T14:12:19Z</dcterms:created>
  <dcterms:modified xsi:type="dcterms:W3CDTF">2022-11-02T09:30:34Z</dcterms:modified>
</cp:coreProperties>
</file>