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sldIdLst>
    <p:sldId id="261" r:id="rId2"/>
    <p:sldId id="271" r:id="rId3"/>
    <p:sldId id="260" r:id="rId4"/>
    <p:sldId id="269" r:id="rId5"/>
    <p:sldId id="257" r:id="rId6"/>
    <p:sldId id="270" r:id="rId7"/>
    <p:sldId id="272" r:id="rId8"/>
    <p:sldId id="27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85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295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036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5635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51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66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626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016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40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0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632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98111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5990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83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54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11302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76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245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4552" t="17325" r="24614" b="18565"/>
          <a:stretch/>
        </p:blipFill>
        <p:spPr>
          <a:xfrm>
            <a:off x="1901371" y="333829"/>
            <a:ext cx="9114972" cy="6400800"/>
          </a:xfrm>
          <a:prstGeom prst="rect">
            <a:avLst/>
          </a:prstGeom>
          <a:ln w="76200">
            <a:solidFill>
              <a:srgbClr val="CC0000"/>
            </a:solidFill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79228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698171"/>
            <a:ext cx="10364451" cy="5588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Фразеологизм-устойчивое сочетание слов, которое выражает целостное значение и по функции соотносится с отдельным словом.</a:t>
            </a:r>
            <a:br>
              <a:rPr lang="ru-RU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душа в пятки уходит- становится страшно;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душа не лежит-неинтересно;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душа в душу-дружно.</a:t>
            </a:r>
            <a:r>
              <a:rPr lang="ru-RU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342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gas-kvas.com/uploads/posts/2023-01/1674052133_gas-kvas-com-p-risunok-po-russkomu-yaziku-na-temu-frazeol-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t="14941" r="-736"/>
          <a:stretch/>
        </p:blipFill>
        <p:spPr bwMode="auto">
          <a:xfrm>
            <a:off x="1978296" y="444137"/>
            <a:ext cx="8772436" cy="583329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58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2214694"/>
          </a:xfrm>
        </p:spPr>
        <p:txBody>
          <a:bodyPr>
            <a:normAutofit/>
          </a:bodyPr>
          <a:lstStyle/>
          <a:p>
            <a:r>
              <a:rPr lang="ru-RU" sz="4800" b="1" i="1" dirty="0"/>
              <a:t>Найдите в предложениях фразеологизмы, выделите их цветом.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35131" y="2367092"/>
            <a:ext cx="11956869" cy="4321091"/>
          </a:xfrm>
        </p:spPr>
        <p:txBody>
          <a:bodyPr/>
          <a:lstStyle/>
          <a:p>
            <a:r>
              <a:rPr lang="ru-RU" sz="2400" dirty="0" smtClean="0"/>
              <a:t>Сегодня</a:t>
            </a:r>
            <a:r>
              <a:rPr lang="ru-RU" sz="2400" dirty="0"/>
              <a:t> и познакомь его с этим Журавлёвым. Чего тянуть кота за хвост?</a:t>
            </a:r>
          </a:p>
          <a:p>
            <a:r>
              <a:rPr lang="ru-RU" sz="2400" dirty="0"/>
              <a:t>Вас ценят, вам доверяют, но всё равно вы белая ворона.</a:t>
            </a:r>
          </a:p>
          <a:p>
            <a:r>
              <a:rPr lang="ru-RU" sz="2400" dirty="0"/>
              <a:t>Вошёл старик. Ни зги не видно. Врач в темноте посуду какую-то разбил.</a:t>
            </a:r>
          </a:p>
          <a:p>
            <a:r>
              <a:rPr lang="ru-RU" sz="2400" dirty="0"/>
              <a:t>Наш самый драгоценный капитал – кадры, люди, их и беречь надо как зеницу ока.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93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kia-stock.ru/ronis/wp-content/uploads/site-images/presentations/5-1/4bmg2up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20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30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587" y="626791"/>
            <a:ext cx="10364451" cy="1596177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Picture 2" descr="https://kia-stock.ru/ronis/wp-content/uploads/site-images/presentations/5-1/4bmg2up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2" t="11479" r="45081" b="389"/>
          <a:stretch/>
        </p:blipFill>
        <p:spPr bwMode="auto">
          <a:xfrm>
            <a:off x="1397726" y="770709"/>
            <a:ext cx="5172891" cy="591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kia-stock.ru/ronis/wp-content/uploads/site-images/presentations/5-1/4bmg2up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1" t="38715" r="2499" b="51752"/>
          <a:stretch/>
        </p:blipFill>
        <p:spPr bwMode="auto">
          <a:xfrm>
            <a:off x="6570617" y="770710"/>
            <a:ext cx="5120640" cy="69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kia-stock.ru/ronis/wp-content/uploads/site-images/presentations/5-1/4bmg2up4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50" t="12690" r="2847" b="77773"/>
          <a:stretch/>
        </p:blipFill>
        <p:spPr bwMode="auto">
          <a:xfrm>
            <a:off x="6570617" y="1461836"/>
            <a:ext cx="5120640" cy="76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kia-stock.ru/ronis/wp-content/uploads/site-images/presentations/5-1/4bmg2up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1" t="21003" r="2268" b="69279"/>
          <a:stretch/>
        </p:blipFill>
        <p:spPr bwMode="auto">
          <a:xfrm>
            <a:off x="6570617" y="4911634"/>
            <a:ext cx="5120640" cy="60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kia-stock.ru/ronis/wp-content/uploads/site-images/presentations/5-1/4bmg2up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0" t="38133" r="2390" b="50972"/>
          <a:stretch/>
        </p:blipFill>
        <p:spPr bwMode="auto">
          <a:xfrm>
            <a:off x="6492240" y="5512526"/>
            <a:ext cx="5199017" cy="73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kia-stock.ru/ronis/wp-content/uploads/site-images/presentations/5-1/4bmg2up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7" t="89494" r="1408"/>
          <a:stretch/>
        </p:blipFill>
        <p:spPr bwMode="auto">
          <a:xfrm>
            <a:off x="6575597" y="3265712"/>
            <a:ext cx="5146766" cy="70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kia-stock.ru/ronis/wp-content/uploads/site-images/presentations/5-1/4bmg2up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8" t="80544" r="-1323" b="10118"/>
          <a:stretch/>
        </p:blipFill>
        <p:spPr bwMode="auto">
          <a:xfrm>
            <a:off x="6492240" y="3944982"/>
            <a:ext cx="5381897" cy="62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kia-stock.ru/ronis/wp-content/uploads/site-images/presentations/5-1/4bmg2up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9" t="73807" r="2405" b="18598"/>
          <a:stretch/>
        </p:blipFill>
        <p:spPr bwMode="auto">
          <a:xfrm>
            <a:off x="6492240" y="4519749"/>
            <a:ext cx="5225143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kia-stock.ru/ronis/wp-content/uploads/site-images/presentations/5-1/4bmg2up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6" t="64008" r="1385" b="26586"/>
          <a:stretch/>
        </p:blipFill>
        <p:spPr bwMode="auto">
          <a:xfrm>
            <a:off x="6522720" y="6174168"/>
            <a:ext cx="5168537" cy="63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kia-stock.ru/ronis/wp-content/uploads/site-images/presentations/5-1/4bmg2up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1" t="47325" r="3439" b="43640"/>
          <a:stretch/>
        </p:blipFill>
        <p:spPr bwMode="auto">
          <a:xfrm>
            <a:off x="6557554" y="2704010"/>
            <a:ext cx="5133703" cy="61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kia-stock.ru/ronis/wp-content/uploads/site-images/presentations/5-1/4bmg2up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2" t="29486" r="3373" b="61306"/>
          <a:stretch/>
        </p:blipFill>
        <p:spPr bwMode="auto">
          <a:xfrm>
            <a:off x="6492240" y="5547511"/>
            <a:ext cx="5199017" cy="61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kia-stock.ru/ronis/wp-content/uploads/site-images/presentations/5-1/4bmg2up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2" t="55641" r="1954" b="34437"/>
          <a:stretch/>
        </p:blipFill>
        <p:spPr bwMode="auto">
          <a:xfrm>
            <a:off x="6413861" y="2182037"/>
            <a:ext cx="5290459" cy="66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44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17" y="618517"/>
            <a:ext cx="11848012" cy="5808409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Домашнее задание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1. Найти историю одного понравившегося  фразеологизма.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запишите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фразеологизмов и объясните их значение.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Спасибо за урок! 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725</TotalTime>
  <Words>17</Words>
  <Application>Microsoft Office PowerPoint</Application>
  <PresentationFormat>Широкоэкранный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Tw Cen MT</vt:lpstr>
      <vt:lpstr>Капля</vt:lpstr>
      <vt:lpstr>Презентация PowerPoint</vt:lpstr>
      <vt:lpstr>Фразеологизм Фразеологизм-устойчивое сочетание слов, которое выражает целостное значение и по функции соотносится с отдельным словом.  Например:  душа в пятки уходит- становится страшно; душа не лежит-неинтересно; душа в душу-дружно.    </vt:lpstr>
      <vt:lpstr>Презентация PowerPoint</vt:lpstr>
      <vt:lpstr>Найдите в предложениях фразеологизмы, выделите их цветом. </vt:lpstr>
      <vt:lpstr>Презентация PowerPoint</vt:lpstr>
      <vt:lpstr>Презентация PowerPoint</vt:lpstr>
      <vt:lpstr>Домашнее задание  1. Найти историю одного понравившегося  фразеологизма. 2. запишите 5 фразеологизмов и объясните их значение. </vt:lpstr>
      <vt:lpstr>Спасибо за урок!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</cp:revision>
  <dcterms:created xsi:type="dcterms:W3CDTF">2023-11-20T09:39:17Z</dcterms:created>
  <dcterms:modified xsi:type="dcterms:W3CDTF">2023-11-28T12:07:11Z</dcterms:modified>
</cp:coreProperties>
</file>