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51"/>
  </p:notesMasterIdLst>
  <p:sldIdLst>
    <p:sldId id="264" r:id="rId9"/>
    <p:sldId id="259" r:id="rId10"/>
    <p:sldId id="262" r:id="rId11"/>
    <p:sldId id="256" r:id="rId12"/>
    <p:sldId id="283" r:id="rId13"/>
    <p:sldId id="306" r:id="rId14"/>
    <p:sldId id="317" r:id="rId15"/>
    <p:sldId id="318" r:id="rId16"/>
    <p:sldId id="260" r:id="rId17"/>
    <p:sldId id="296" r:id="rId18"/>
    <p:sldId id="298" r:id="rId19"/>
    <p:sldId id="299" r:id="rId20"/>
    <p:sldId id="297" r:id="rId21"/>
    <p:sldId id="301" r:id="rId22"/>
    <p:sldId id="300" r:id="rId23"/>
    <p:sldId id="302" r:id="rId24"/>
    <p:sldId id="303" r:id="rId25"/>
    <p:sldId id="304" r:id="rId26"/>
    <p:sldId id="305" r:id="rId27"/>
    <p:sldId id="328" r:id="rId28"/>
    <p:sldId id="308" r:id="rId29"/>
    <p:sldId id="309" r:id="rId30"/>
    <p:sldId id="329" r:id="rId31"/>
    <p:sldId id="310" r:id="rId32"/>
    <p:sldId id="316" r:id="rId33"/>
    <p:sldId id="315" r:id="rId34"/>
    <p:sldId id="307" r:id="rId35"/>
    <p:sldId id="311" r:id="rId36"/>
    <p:sldId id="312" r:id="rId37"/>
    <p:sldId id="325" r:id="rId38"/>
    <p:sldId id="313" r:id="rId39"/>
    <p:sldId id="322" r:id="rId40"/>
    <p:sldId id="321" r:id="rId41"/>
    <p:sldId id="326" r:id="rId42"/>
    <p:sldId id="284" r:id="rId43"/>
    <p:sldId id="323" r:id="rId44"/>
    <p:sldId id="331" r:id="rId45"/>
    <p:sldId id="320" r:id="rId46"/>
    <p:sldId id="268" r:id="rId47"/>
    <p:sldId id="327" r:id="rId48"/>
    <p:sldId id="319" r:id="rId49"/>
    <p:sldId id="330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52" autoAdjust="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683EF-3465-4C1B-951C-BD1A54F693B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73CBF-DE24-42DE-B46E-633953822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73CBF-DE24-42DE-B46E-633953822E5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7966647-5293-4F0A-8CA4-BD6881127324}" type="slidenum">
              <a:rPr lang="en-US" altLang="ru-RU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altLang="ru-RU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2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64770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53340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32DE297-BC4F-4EA8-9365-BA2AC1EEFA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710D5-49EF-4BBD-9581-871D2CEE13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74638"/>
            <a:ext cx="20002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74638"/>
            <a:ext cx="58483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65012-1DDB-4F20-A683-7C8EEFE73F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72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362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7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99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87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211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94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31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4102A-119F-431A-B6EC-CAD17FBAE3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772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982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579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93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5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905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22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040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28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63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02EFC-2D2A-4199-8341-4439315517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44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907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45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20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61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02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44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05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3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9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C8D13-B6D0-4EB0-B2E3-B60447D0D5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27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884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22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13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82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02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395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29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16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6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BBFC1-9FF2-4476-9E23-2D70DC9EDC6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8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74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7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529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57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11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367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96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266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E4FB2-94BC-415B-A431-754AEEC8F1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704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09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697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36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16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19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739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1" y="0"/>
            <a:ext cx="595076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706411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7" y="3429011"/>
            <a:ext cx="4138550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9206" y="2268799"/>
            <a:ext cx="40182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3462" y="3262855"/>
            <a:ext cx="31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5489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6207" y="641225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2236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1643882" y="2962586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47254"/>
            <a:ext cx="596742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477" y="2268786"/>
            <a:ext cx="5843948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2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B92D4-5E4F-4DBE-88C0-A461A53282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805830"/>
            <a:ext cx="5963238" cy="10817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4031" y="2052116"/>
            <a:ext cx="2918970" cy="39978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9983" y="2052117"/>
            <a:ext cx="2920667" cy="399782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7131" y="641223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368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1645238" y="636424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805818"/>
            <a:ext cx="5967420" cy="10783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6964" y="2052115"/>
            <a:ext cx="2922350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6970" y="2851331"/>
            <a:ext cx="2920217" cy="30714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9981" y="2052115"/>
            <a:ext cx="2924849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99982" y="2851331"/>
            <a:ext cx="2924849" cy="30714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63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7131" y="641226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284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331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165616" y="1127550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749" y="1282464"/>
            <a:ext cx="199827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121" y="805818"/>
            <a:ext cx="4084709" cy="52441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7748" y="3186167"/>
            <a:ext cx="199827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70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0302" y="3229"/>
            <a:ext cx="3472301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6015" y="1127550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430" y="1282465"/>
            <a:ext cx="2978240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7741" y="3182928"/>
            <a:ext cx="2978906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59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1645679" y="641225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69"/>
            <a:ext cx="5965568" cy="107722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384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7700901" y="416068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9542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6570" y="970410"/>
            <a:ext cx="4850177" cy="50795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153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1" y="0"/>
            <a:ext cx="595076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706411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7" y="3429013"/>
            <a:ext cx="4138550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9206" y="2268801"/>
            <a:ext cx="40182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3462" y="3262855"/>
            <a:ext cx="31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895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6207" y="641225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834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17010-1385-42E7-8108-FF572EA68D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1643882" y="2962586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47254"/>
            <a:ext cx="596742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477" y="2268786"/>
            <a:ext cx="5843948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592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805832"/>
            <a:ext cx="5963238" cy="10817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4031" y="2052116"/>
            <a:ext cx="2918970" cy="39978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9984" y="2052117"/>
            <a:ext cx="2920667" cy="399782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7131" y="641223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100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1645238" y="636424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805818"/>
            <a:ext cx="5967420" cy="10783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6964" y="2052115"/>
            <a:ext cx="2922350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6971" y="2851331"/>
            <a:ext cx="2920217" cy="30714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9982" y="2052115"/>
            <a:ext cx="2924849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99983" y="2851331"/>
            <a:ext cx="2924849" cy="30714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133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7131" y="641226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805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50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165616" y="1127550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750" y="1282466"/>
            <a:ext cx="199827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122" y="805818"/>
            <a:ext cx="4084709" cy="52441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7749" y="3186169"/>
            <a:ext cx="199827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372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0303" y="3229"/>
            <a:ext cx="3472301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6015" y="1127550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430" y="1282467"/>
            <a:ext cx="2978240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7741" y="3182928"/>
            <a:ext cx="2978906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099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1645679" y="641225"/>
            <a:ext cx="3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71"/>
            <a:ext cx="5965568" cy="107722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978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7700901" y="416069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C0C1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rgbClr val="8EC0C1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9543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6571" y="970410"/>
            <a:ext cx="4850177" cy="50795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4FEEE-722E-46EF-8651-B9BA18B825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8001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7FEE87-727D-4F5F-9537-15BC6A1DD4F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E87-727D-4F5F-9537-15BC6A1DD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10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CDC62-5E6B-43A9-B945-FDF445563E63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C5AF1-ED9F-4B81-9A91-56A474BD7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60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17.10.2022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1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17.10.2022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8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42FCFE-89C8-487C-8173-14A66BEE53B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17.10.2022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6C6723-584B-443F-A92D-9CA2B7F52FD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96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7" y="2105202"/>
            <a:ext cx="7020154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" y="0"/>
            <a:ext cx="7231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58857" y="808067"/>
            <a:ext cx="5968748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199" y="2052116"/>
            <a:ext cx="5847405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940390" y="5293464"/>
            <a:ext cx="2662729" cy="13716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413517" y="3683541"/>
            <a:ext cx="5885352" cy="134382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806" y="164603"/>
            <a:ext cx="477545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21537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0694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7" y="2105202"/>
            <a:ext cx="7020154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4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" y="0"/>
            <a:ext cx="7231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58857" y="808069"/>
            <a:ext cx="5968748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199" y="2052116"/>
            <a:ext cx="5847405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940390" y="5293464"/>
            <a:ext cx="2662729" cy="13716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B442569-CE3F-4134-80F4-28ABAEEF14E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17.10.2022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413517" y="3683541"/>
            <a:ext cx="5885352" cy="134382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806" y="164605"/>
            <a:ext cx="477545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0835A-9B3D-43BA-9A04-0BC5E554DB3A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21538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5839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&#1055;&#1086;&#1083;&#1100;&#1079;&#1086;&#1074;&#1072;&#1090;&#1077;&#1083;&#1100;\Desktop\&#1079;&#1074;&#1086;&#1085;%20&#1082;&#1086;&#1083;&#1086;&#1082;&#1086;&#1083;&#1072;%20&#8470;1.mp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55;&#1086;&#1083;&#1100;&#1079;&#1086;&#1074;&#1072;&#1090;&#1077;&#1083;&#1100;\Desktop\&#1042;&#1054;&#1042;%20&#1079;&#1072;&#1089;&#1090;&#1072;&#1074;&#1082;&#1072;%20&#8470;2.mp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http://www.day.kiev.ua/img/117369/206-1.jpg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http://www.weltkrieg.ru/images/original/34/3344.jpg" TargetMode="Externa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Users\&#1055;&#1086;&#1083;&#1100;&#1079;&#1086;&#1074;&#1072;&#1090;&#1077;&#1083;&#1100;\Desktop\&#1084;&#1080;&#1085;&#1091;&#1090;&#1072;%20&#1084;&#1086;&#1083;&#1095;&#1072;&#1085;&#1080;&#1103;&#8470;4.mp4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5;&#1086;&#1083;&#1100;&#1079;&#1086;&#1074;&#1072;&#1090;&#1077;&#1083;&#1100;\Desktop\&#1052;&#1091;&#1083;&#1100;&#1090;&#1092;&#1080;&#1083;&#1100;&#1084;%20&#8470;%203.mp4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5;&#1086;&#1083;&#1100;&#1079;&#1086;&#1074;&#1072;&#1090;&#1077;&#1083;&#1100;\Desktop\&#1071;%20&#1085;&#1077;%20&#1074;&#1080;&#1076;&#1077;&#1083;%20&#1074;&#1086;&#1081;&#1085;&#1099;.&#8470;5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Pictures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420" y="-48852"/>
            <a:ext cx="918242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3000" y="12954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2057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 flipH="1">
            <a:off x="-1" y="1124744"/>
            <a:ext cx="8892480" cy="1872208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Всероссийский Урок Победы, </a:t>
            </a:r>
            <a:r>
              <a:rPr lang="ru-RU" altLang="ru-RU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посвященный– </a:t>
            </a:r>
            <a:r>
              <a:rPr lang="ru-RU" altLang="ru-RU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77-летию </a:t>
            </a:r>
            <a:r>
              <a:rPr lang="ru-RU" alt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в Великой Отечественной войне </a:t>
            </a:r>
            <a:br>
              <a:rPr lang="ru-RU" alt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1941-1945 годов.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3" name="Picture 5" descr="http://static.wixstatic.com/media/e60c7e_d86dd25975754c1f86b9801574e6b442~mv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08" y="2780928"/>
            <a:ext cx="4732784" cy="2963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звон колокола №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786710" y="1142984"/>
            <a:ext cx="733428" cy="733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283152" cy="9409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ДЕТИ ВОЙНЫ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Что они могут рассказать?</a:t>
            </a:r>
            <a:endParaRPr lang="ru-RU" dirty="0"/>
          </a:p>
        </p:txBody>
      </p:sp>
      <p:pic>
        <p:nvPicPr>
          <p:cNvPr id="5122" name="Picture 2" descr="F:\Новая папка\thumb_16641_news_big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82" y="1774826"/>
            <a:ext cx="5688566" cy="3806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53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692696"/>
            <a:ext cx="864096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Как тосковали по школе и учителям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6147" name="Picture 3" descr="C:\Users\Школа\Downloads\масленица\leningrad_deti_voj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408712" cy="4296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98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086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Как в 10-12 лет работали на станках по 12 часов в сутки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050" name="Picture 2" descr="C:\Users\Школа\Downloads\маслениц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44824"/>
            <a:ext cx="5412783" cy="4024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8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499176" cy="79695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Как умирали от голода и страх</a:t>
            </a:r>
            <a:r>
              <a:rPr lang="ru-RU" sz="3200" dirty="0" smtClean="0"/>
              <a:t>а.</a:t>
            </a:r>
            <a:endParaRPr lang="ru-RU" sz="3200" dirty="0"/>
          </a:p>
        </p:txBody>
      </p:sp>
      <p:pic>
        <p:nvPicPr>
          <p:cNvPr id="3074" name="Picture 2" descr="C:\Users\Школа\Downloads\масленица\96471696_PR20121023144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200800" cy="4125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2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Как их усыновляли чужие люди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4098" name="Picture 2" descr="C:\Users\Школа\Downloads\масленица\1277080898_8286-7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56792"/>
            <a:ext cx="5832648" cy="4192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7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7200800" cy="79695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Как получали на погибших отцов похоронки.</a:t>
            </a:r>
            <a:endParaRPr lang="ru-RU" sz="3600" b="1" dirty="0"/>
          </a:p>
        </p:txBody>
      </p:sp>
      <p:pic>
        <p:nvPicPr>
          <p:cNvPr id="5122" name="Picture 2" descr="C:\Users\Школа\Downloads\масленица\1736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44824"/>
            <a:ext cx="5328592" cy="3927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8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692696"/>
            <a:ext cx="7086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Как увидев после войны батон, не знали, можно ли его есть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42" name="Picture 2" descr="C:\Users\Школа\Downloads\масленица\0_b9d4b_e73e5f9b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6323003" cy="4122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19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Школа\Downloads\масленица\4311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336704" cy="422975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075240" cy="792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Воевали на фронте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3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ctr"/>
            <a:r>
              <a:rPr lang="ru-RU" dirty="0" smtClean="0"/>
              <a:t>Дети –узники  концлагерей</a:t>
            </a:r>
            <a:endParaRPr lang="ru-RU" dirty="0"/>
          </a:p>
        </p:txBody>
      </p:sp>
      <p:pic>
        <p:nvPicPr>
          <p:cNvPr id="3074" name="Picture 2" descr="F:\Новая папка\малолетние узн&amp;#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340768"/>
            <a:ext cx="5352256" cy="3350800"/>
          </a:xfrm>
          <a:prstGeom prst="rect">
            <a:avLst/>
          </a:prstGeom>
          <a:noFill/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611560" y="4970281"/>
            <a:ext cx="70567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Их угоняли в Германию на принудительные работы,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В концлагерях проводили на них опыты;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х сжигали заживо в крематориях, морили голодом;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Школа\Downloads\масленица\115_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0"/>
            <a:ext cx="6269850" cy="401270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632848" cy="10081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Сколько детских судеб погублено?</a:t>
            </a:r>
            <a:br>
              <a:rPr lang="ru-RU" sz="2400" b="1" dirty="0" smtClean="0"/>
            </a:br>
            <a:r>
              <a:rPr lang="ru-RU" sz="2400" b="1" dirty="0" smtClean="0"/>
              <a:t>Сколько детей осталось без родителей,</a:t>
            </a:r>
            <a:br>
              <a:rPr lang="ru-RU" sz="2400" b="1" dirty="0" smtClean="0"/>
            </a:br>
            <a:r>
              <a:rPr lang="ru-RU" sz="2400" b="1" dirty="0" smtClean="0"/>
              <a:t> дома, крыши над головой?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4663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828800" y="4343400"/>
            <a:ext cx="5105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</a:pPr>
            <a:endParaRPr lang="ru-RU" sz="3200" dirty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763838" y="457200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/>
            </a:r>
            <a:br>
              <a:rPr lang="en-US" sz="2000" b="1" dirty="0">
                <a:solidFill>
                  <a:schemeClr val="tx2"/>
                </a:solidFill>
              </a:rPr>
            </a:b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8198" name="Picture 6" descr="705781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FFC"/>
              </a:clrFrom>
              <a:clrTo>
                <a:srgbClr val="FB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457200"/>
            <a:ext cx="762000" cy="6731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5943600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7" name="ВОВ заставка №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3979" y="1142984"/>
            <a:ext cx="5715040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\Desktop\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620688"/>
            <a:ext cx="4876800" cy="5187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9 мая\Новая папка\12.01.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115" y="0"/>
            <a:ext cx="920411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933056"/>
            <a:ext cx="81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30 сентября 1941 г.- 20 апреля 1942 г.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254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9 мая\Новая папка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894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Школа\Desktop\герой-Космодемьянская-687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556792"/>
            <a:ext cx="3024336" cy="4507889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683568" y="274638"/>
            <a:ext cx="7992888" cy="1143000"/>
          </a:xfrm>
        </p:spPr>
        <p:txBody>
          <a:bodyPr/>
          <a:lstStyle/>
          <a:p>
            <a:r>
              <a:rPr lang="ru-RU" dirty="0" smtClean="0"/>
              <a:t>Зоя Космодемьянская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9 мая\Новая папка\img_user_file_55617edcd835c_1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69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тула\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44160"/>
            <a:ext cx="266429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тула\tankiguderia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47" y="2076308"/>
            <a:ext cx="3881759" cy="2967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147200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 танковая армия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2838" y="3869452"/>
            <a:ext cx="3339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Гейнц</a:t>
            </a:r>
            <a:r>
              <a:rPr lang="ru-RU" dirty="0" smtClean="0"/>
              <a:t>  Гудериан –</a:t>
            </a:r>
          </a:p>
          <a:p>
            <a:pPr algn="ctr"/>
            <a:r>
              <a:rPr lang="ru-RU" dirty="0" smtClean="0"/>
              <a:t> генерал-полковник </a:t>
            </a:r>
          </a:p>
          <a:p>
            <a:pPr algn="ctr"/>
            <a:r>
              <a:rPr lang="ru-RU" dirty="0" smtClean="0"/>
              <a:t>немецкой армии</a:t>
            </a:r>
          </a:p>
          <a:p>
            <a:endParaRPr lang="ru-RU" dirty="0"/>
          </a:p>
          <a:p>
            <a:pPr algn="ctr"/>
            <a:r>
              <a:rPr lang="ru-RU" dirty="0" smtClean="0"/>
              <a:t>Прозвище </a:t>
            </a:r>
          </a:p>
          <a:p>
            <a:pPr algn="ctr"/>
            <a:r>
              <a:rPr lang="ru-RU" dirty="0" smtClean="0"/>
              <a:t>««</a:t>
            </a:r>
            <a:r>
              <a:rPr lang="ru-RU" dirty="0"/>
              <a:t>Быстроходный Хайнц»</a:t>
            </a:r>
          </a:p>
        </p:txBody>
      </p:sp>
    </p:spTree>
    <p:extLst>
      <p:ext uri="{BB962C8B-B14F-4D97-AF65-F5344CB8AC3E}">
        <p14:creationId xmlns:p14="http://schemas.microsoft.com/office/powerpoint/2010/main" val="34599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жу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103" y="2085873"/>
            <a:ext cx="3125801" cy="36473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3923929" y="1484784"/>
            <a:ext cx="3960440" cy="453650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«Как ни пытался враг взять  Тулу и этим открыть себе дорогу к столице, успеха он не добился. Город стал как неприступная крепость. В разгроме немецких войск под Москвой Туле и её жителям принадлежит ведущая роль».</a:t>
            </a:r>
            <a:endParaRPr lang="ru-RU" altLang="ru-RU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00841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800" b="1" dirty="0" smtClean="0"/>
              <a:t> Маршал </a:t>
            </a:r>
            <a:r>
              <a:rPr lang="ru-RU" altLang="ru-RU" sz="4800" b="1" dirty="0" err="1" smtClean="0"/>
              <a:t>Г.К.Жуков</a:t>
            </a:r>
            <a:endParaRPr lang="ru-RU" altLang="ru-RU" sz="4800" b="1" dirty="0" smtClean="0"/>
          </a:p>
        </p:txBody>
      </p:sp>
    </p:spTree>
    <p:extLst>
      <p:ext uri="{BB962C8B-B14F-4D97-AF65-F5344CB8AC3E}">
        <p14:creationId xmlns:p14="http://schemas.microsoft.com/office/powerpoint/2010/main" val="97776084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://www.day.kiev.ua/img/117369/206-1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>
          <a:xfrm>
            <a:off x="5580112" y="1149739"/>
            <a:ext cx="2880320" cy="19117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10" descr="http://www.weltkrieg.ru/images/original/34/3344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323528" y="3625032"/>
            <a:ext cx="4392488" cy="2978967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user\Desktop\школа\old_metronom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971600" y="836712"/>
            <a:ext cx="1880693" cy="2459434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" name="Picture 2" descr="C:\Users\user\Desktop\школа\f60631ab989cd141dea1efd93819a73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300192" y="3289299"/>
            <a:ext cx="2592388" cy="3314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059832" y="476672"/>
            <a:ext cx="5544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Блокада Ленинграда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1893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9 мая\Новая папка\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5805264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2 февраля 1943 г.- освобождение Сталинграда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9 мая\Новая папка\maxresdefault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443711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5 июля -23 августа 1943 г.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62580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Pictures\6f7277b082d7ef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2420887"/>
            <a:ext cx="7344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Война…. Суровее нет слова</a:t>
            </a:r>
            <a:r>
              <a:rPr lang="ru-RU" sz="3600" dirty="0" smtClean="0"/>
              <a:t>.</a:t>
            </a:r>
          </a:p>
          <a:p>
            <a:pPr algn="ctr"/>
            <a:endParaRPr lang="ru-RU" sz="3600" dirty="0"/>
          </a:p>
          <a:p>
            <a:pPr algn="ctr"/>
            <a:r>
              <a:rPr lang="ru-RU" sz="3600" dirty="0"/>
              <a:t>  Война…. Печальнее нет слова</a:t>
            </a:r>
            <a:r>
              <a:rPr lang="ru-RU" sz="3600" dirty="0" smtClean="0"/>
              <a:t>.</a:t>
            </a:r>
          </a:p>
          <a:p>
            <a:pPr algn="ctr"/>
            <a:endParaRPr lang="ru-RU" sz="3600" dirty="0"/>
          </a:p>
          <a:p>
            <a:pPr algn="ctr"/>
            <a:r>
              <a:rPr lang="ru-RU" sz="3600" dirty="0"/>
              <a:t>  Война…. Священнее нет слова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23729" y="1124744"/>
            <a:ext cx="48965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/>
              <a:t>ВОЙНА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5856" y="5283209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1418 дней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Jlj3hYmxsi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9" y="0"/>
            <a:ext cx="9126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0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9 мая\Новая папка\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45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350129" cy="448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Pictures\s1200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14364"/>
            <a:ext cx="3613720" cy="277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Pictures\s120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89" y="541521"/>
            <a:ext cx="2070100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Pictures\s120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3" y="3600896"/>
            <a:ext cx="5080673" cy="29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4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Цена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27 </a:t>
            </a:r>
            <a:r>
              <a:rPr lang="ru-RU" dirty="0" err="1" smtClean="0"/>
              <a:t>млн.человек</a:t>
            </a:r>
            <a:r>
              <a:rPr lang="ru-RU" dirty="0" smtClean="0"/>
              <a:t> погибло</a:t>
            </a:r>
          </a:p>
          <a:p>
            <a:r>
              <a:rPr lang="ru-RU" dirty="0" smtClean="0"/>
              <a:t>1710 городов и поселков разрушено</a:t>
            </a:r>
          </a:p>
          <a:p>
            <a:r>
              <a:rPr lang="ru-RU" dirty="0" smtClean="0"/>
              <a:t>70тыс сел и деревень уничтожено</a:t>
            </a:r>
          </a:p>
          <a:p>
            <a:r>
              <a:rPr lang="ru-RU" dirty="0" smtClean="0"/>
              <a:t>31850 заводов и фабрик взорвано</a:t>
            </a:r>
          </a:p>
          <a:p>
            <a:r>
              <a:rPr lang="ru-RU" dirty="0" smtClean="0"/>
              <a:t>65 тыс. км железнодорожных путей</a:t>
            </a:r>
          </a:p>
          <a:p>
            <a:r>
              <a:rPr lang="ru-RU" dirty="0" smtClean="0"/>
              <a:t>1135 шахт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2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инута молчания№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0971" y="321447"/>
            <a:ext cx="8334433" cy="62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9 мая\Новая папка\736ff16s-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02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фильм № 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7291" y="1000108"/>
            <a:ext cx="6453232" cy="483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Pictures\553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181226" cy="4637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5724_html_2a8bae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Pictures\D419sRDXsAo9jv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1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Pictures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52400"/>
            <a:ext cx="9347200" cy="7010400"/>
          </a:xfrm>
          <a:prstGeom prst="rect">
            <a:avLst/>
          </a:prstGeom>
          <a:noFill/>
        </p:spPr>
      </p:pic>
      <p:pic>
        <p:nvPicPr>
          <p:cNvPr id="3" name="Picture 2" descr="C:\Users\User\Pictures\4003c3e9bb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3" y="3350894"/>
            <a:ext cx="4310701" cy="317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Pictures\soldaty-nacistskij-vtoraya-mirovaya-vojna-verma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2" y="224644"/>
            <a:ext cx="4022174" cy="2747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17223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4644"/>
            <a:ext cx="4284964" cy="3128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Pictures\Me_Bf_1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60" y="4149080"/>
            <a:ext cx="3506277" cy="236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2018-05-07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4437653" cy="295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IMG_49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5"/>
            <a:ext cx="4392488" cy="29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85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D6mvtv2WwAAcJ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5822"/>
            <a:ext cx="4667313" cy="2899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original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8999"/>
            <a:ext cx="4834508" cy="3224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3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Я не видел войны.№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5852" y="1071545"/>
            <a:ext cx="6429420" cy="48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ользователь\Pictures\img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-152400"/>
            <a:ext cx="9347200" cy="7010400"/>
          </a:xfrm>
          <a:prstGeom prst="rect">
            <a:avLst/>
          </a:prstGeom>
          <a:noFill/>
        </p:spPr>
      </p:pic>
      <p:pic>
        <p:nvPicPr>
          <p:cNvPr id="2050" name="Picture 2" descr="C:\Users\User\Pictures\1-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52800"/>
            <a:ext cx="4968552" cy="319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s1200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550" y="274772"/>
            <a:ext cx="3125748" cy="2938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Pictures\s1200 (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3795216" cy="2795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63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Брестская крепость</a:t>
            </a:r>
            <a:endParaRPr lang="ru-RU" dirty="0"/>
          </a:p>
        </p:txBody>
      </p:sp>
      <p:pic>
        <p:nvPicPr>
          <p:cNvPr id="8194" name="Picture 2" descr="F:\9 мая\Новая папка\22-38Brestkaya_krepo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935755" cy="5201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966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Pictures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52400"/>
            <a:ext cx="9347200" cy="7010400"/>
          </a:xfrm>
          <a:prstGeom prst="rect">
            <a:avLst/>
          </a:prstGeom>
          <a:noFill/>
        </p:spPr>
      </p:pic>
      <p:pic>
        <p:nvPicPr>
          <p:cNvPr id="1026" name="Picture 2" descr="C:\Users\User\Pictures\c4cbb57918ce4d83ab5d306c9882e7c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347199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71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Пользователь\Pictures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</p:spPr>
      </p:pic>
      <p:pic>
        <p:nvPicPr>
          <p:cNvPr id="8" name="Picture 2" descr="C:\Users\User\Pictures\1454523489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3775"/>
            <a:ext cx="5544616" cy="3216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Pictures\Труженики-тыла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73016"/>
            <a:ext cx="554461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Pictures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8325" y="1600200"/>
            <a:ext cx="60356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Пользователь\Pictures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46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332656"/>
            <a:ext cx="66247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Что есть у любого народа  дороже ?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У любой матери?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У любого отца?</a:t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2492896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/>
              <a:t>Дети! </a:t>
            </a:r>
          </a:p>
        </p:txBody>
      </p:sp>
      <p:pic>
        <p:nvPicPr>
          <p:cNvPr id="12" name="Picture 2" descr="C:\Users\Школа\Downloads\масленица\0006-006-Deti-i-voj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692" y="2564904"/>
            <a:ext cx="4189568" cy="3142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dison" id="{025CB5FB-2DD3-45EE-B6F0-CC461540EB19}" vid="{6AC10936-2DFC-4054-9ADF-B5E2C5F86190}"/>
    </a:ext>
  </a:extLst>
</a:theme>
</file>

<file path=ppt/theme/theme8.xml><?xml version="1.0" encoding="utf-8"?>
<a:theme xmlns:a="http://schemas.openxmlformats.org/drawingml/2006/main" name="1_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dison" id="{025CB5FB-2DD3-45EE-B6F0-CC461540EB19}" vid="{6AC10936-2DFC-4054-9ADF-B5E2C5F86190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</TotalTime>
  <Words>234</Words>
  <Application>Microsoft Office PowerPoint</Application>
  <PresentationFormat>Экран (4:3)</PresentationFormat>
  <Paragraphs>48</Paragraphs>
  <Slides>42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Оформление по умолчанию</vt:lpstr>
      <vt:lpstr>1_Тема Office</vt:lpstr>
      <vt:lpstr>Тема Office</vt:lpstr>
      <vt:lpstr>2_Тема Office</vt:lpstr>
      <vt:lpstr>3_Тема Office</vt:lpstr>
      <vt:lpstr>4_Тема Office</vt:lpstr>
      <vt:lpstr>Madison</vt:lpstr>
      <vt:lpstr>1_Madison</vt:lpstr>
      <vt:lpstr>Всероссийский Урок Победы,  посвященный–  77-летию Победы в Великой Отечественной войне  1941-1945 годов. </vt:lpstr>
      <vt:lpstr>Презентация PowerPoint</vt:lpstr>
      <vt:lpstr>Презентация PowerPoint</vt:lpstr>
      <vt:lpstr>Презентация PowerPoint</vt:lpstr>
      <vt:lpstr>Презентация PowerPoint</vt:lpstr>
      <vt:lpstr>Брестская крепость</vt:lpstr>
      <vt:lpstr>Презентация PowerPoint</vt:lpstr>
      <vt:lpstr>Презентация PowerPoint</vt:lpstr>
      <vt:lpstr>Презентация PowerPoint</vt:lpstr>
      <vt:lpstr>ДЕТИ ВОЙНЫ.  Что они могут рассказать?</vt:lpstr>
      <vt:lpstr>Как тосковали по школе и учителям.</vt:lpstr>
      <vt:lpstr>Как в 10-12 лет работали на станках по 12 часов в сутки. </vt:lpstr>
      <vt:lpstr>Как умирали от голода и страха.</vt:lpstr>
      <vt:lpstr>Как их усыновляли чужие люди.</vt:lpstr>
      <vt:lpstr>Как получали на погибших отцов похоронки.</vt:lpstr>
      <vt:lpstr>Как увидев после войны батон, не знали, можно ли его есть.</vt:lpstr>
      <vt:lpstr>Воевали на фронте</vt:lpstr>
      <vt:lpstr>Дети –узники  концлагерей</vt:lpstr>
      <vt:lpstr>Сколько детских судеб погублено? Сколько детей осталось без родителей,  дома, крыши над головой?</vt:lpstr>
      <vt:lpstr>Презентация PowerPoint</vt:lpstr>
      <vt:lpstr>Презентация PowerPoint</vt:lpstr>
      <vt:lpstr>Презентация PowerPoint</vt:lpstr>
      <vt:lpstr>Зоя Космодемьянская</vt:lpstr>
      <vt:lpstr>Презентация PowerPoint</vt:lpstr>
      <vt:lpstr>Презентация PowerPoint</vt:lpstr>
      <vt:lpstr> Маршал Г.К.Жуков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Цена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Пользователь</cp:lastModifiedBy>
  <cp:revision>97</cp:revision>
  <cp:lastPrinted>1601-01-01T00:00:00Z</cp:lastPrinted>
  <dcterms:created xsi:type="dcterms:W3CDTF">1601-01-01T00:00:00Z</dcterms:created>
  <dcterms:modified xsi:type="dcterms:W3CDTF">2022-10-17T14:27:47Z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