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5FF1-3CEF-4C4F-9C47-EEDE80B9B5C9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E5FD288-8753-4DAB-B7C4-1565EAA87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31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5FF1-3CEF-4C4F-9C47-EEDE80B9B5C9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5FD288-8753-4DAB-B7C4-1565EAA87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163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5FF1-3CEF-4C4F-9C47-EEDE80B9B5C9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5FD288-8753-4DAB-B7C4-1565EAA87F0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0411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5FF1-3CEF-4C4F-9C47-EEDE80B9B5C9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5FD288-8753-4DAB-B7C4-1565EAA87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1816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5FF1-3CEF-4C4F-9C47-EEDE80B9B5C9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5FD288-8753-4DAB-B7C4-1565EAA87F0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3992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5FF1-3CEF-4C4F-9C47-EEDE80B9B5C9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5FD288-8753-4DAB-B7C4-1565EAA87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359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5FF1-3CEF-4C4F-9C47-EEDE80B9B5C9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D288-8753-4DAB-B7C4-1565EAA87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241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5FF1-3CEF-4C4F-9C47-EEDE80B9B5C9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D288-8753-4DAB-B7C4-1565EAA87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79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5FF1-3CEF-4C4F-9C47-EEDE80B9B5C9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D288-8753-4DAB-B7C4-1565EAA87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090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5FF1-3CEF-4C4F-9C47-EEDE80B9B5C9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5FD288-8753-4DAB-B7C4-1565EAA87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783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5FF1-3CEF-4C4F-9C47-EEDE80B9B5C9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E5FD288-8753-4DAB-B7C4-1565EAA87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797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5FF1-3CEF-4C4F-9C47-EEDE80B9B5C9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E5FD288-8753-4DAB-B7C4-1565EAA87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83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5FF1-3CEF-4C4F-9C47-EEDE80B9B5C9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D288-8753-4DAB-B7C4-1565EAA87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387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5FF1-3CEF-4C4F-9C47-EEDE80B9B5C9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D288-8753-4DAB-B7C4-1565EAA87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65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5FF1-3CEF-4C4F-9C47-EEDE80B9B5C9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D288-8753-4DAB-B7C4-1565EAA87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34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5FF1-3CEF-4C4F-9C47-EEDE80B9B5C9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5FD288-8753-4DAB-B7C4-1565EAA87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900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55FF1-3CEF-4C4F-9C47-EEDE80B9B5C9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E5FD288-8753-4DAB-B7C4-1565EAA87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34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CB109E6-3AA7-901A-A51A-634EDC4557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99006" y="4777379"/>
            <a:ext cx="4705606" cy="1461189"/>
          </a:xfrm>
        </p:spPr>
        <p:txBody>
          <a:bodyPr>
            <a:noAutofit/>
          </a:bodyPr>
          <a:lstStyle/>
          <a:p>
            <a:pPr algn="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подготовила:</a:t>
            </a:r>
          </a:p>
          <a:p>
            <a:pPr algn="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русского языка и литературы</a:t>
            </a:r>
          </a:p>
          <a:p>
            <a:pPr algn="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Макарова Алиса Николаевна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C43C55-4B8D-F8C7-70BF-BE02A03AE475}"/>
              </a:ext>
            </a:extLst>
          </p:cNvPr>
          <p:cNvSpPr txBox="1"/>
          <p:nvPr/>
        </p:nvSpPr>
        <p:spPr>
          <a:xfrm>
            <a:off x="1637070" y="954338"/>
            <a:ext cx="9202994" cy="23224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рок по русскому языку в 9 классе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Тема: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«Сложные предложения с различными видами союзной и бессоюзной связи»</a:t>
            </a:r>
          </a:p>
        </p:txBody>
      </p:sp>
    </p:spTree>
    <p:extLst>
      <p:ext uri="{BB962C8B-B14F-4D97-AF65-F5344CB8AC3E}">
        <p14:creationId xmlns:p14="http://schemas.microsoft.com/office/powerpoint/2010/main" val="492345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07DE03-05D5-DF54-3807-B4C093868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Слуховой диктант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E7975C6-3E8D-D331-A0AE-8E41C86739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1126832"/>
              </p:ext>
            </p:extLst>
          </p:nvPr>
        </p:nvGraphicFramePr>
        <p:xfrm>
          <a:off x="2227007" y="2702131"/>
          <a:ext cx="8911686" cy="22508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5122">
                  <a:extLst>
                    <a:ext uri="{9D8B030D-6E8A-4147-A177-3AD203B41FA5}">
                      <a16:colId xmlns:a16="http://schemas.microsoft.com/office/drawing/2014/main" val="1089501755"/>
                    </a:ext>
                  </a:extLst>
                </a:gridCol>
                <a:gridCol w="1061884">
                  <a:extLst>
                    <a:ext uri="{9D8B030D-6E8A-4147-A177-3AD203B41FA5}">
                      <a16:colId xmlns:a16="http://schemas.microsoft.com/office/drawing/2014/main" val="1036286106"/>
                    </a:ext>
                  </a:extLst>
                </a:gridCol>
                <a:gridCol w="988142">
                  <a:extLst>
                    <a:ext uri="{9D8B030D-6E8A-4147-A177-3AD203B41FA5}">
                      <a16:colId xmlns:a16="http://schemas.microsoft.com/office/drawing/2014/main" val="3451706779"/>
                    </a:ext>
                  </a:extLst>
                </a:gridCol>
                <a:gridCol w="1017639">
                  <a:extLst>
                    <a:ext uri="{9D8B030D-6E8A-4147-A177-3AD203B41FA5}">
                      <a16:colId xmlns:a16="http://schemas.microsoft.com/office/drawing/2014/main" val="2837047566"/>
                    </a:ext>
                  </a:extLst>
                </a:gridCol>
                <a:gridCol w="1165122">
                  <a:extLst>
                    <a:ext uri="{9D8B030D-6E8A-4147-A177-3AD203B41FA5}">
                      <a16:colId xmlns:a16="http://schemas.microsoft.com/office/drawing/2014/main" val="3721005919"/>
                    </a:ext>
                  </a:extLst>
                </a:gridCol>
                <a:gridCol w="1017639">
                  <a:extLst>
                    <a:ext uri="{9D8B030D-6E8A-4147-A177-3AD203B41FA5}">
                      <a16:colId xmlns:a16="http://schemas.microsoft.com/office/drawing/2014/main" val="3164488813"/>
                    </a:ext>
                  </a:extLst>
                </a:gridCol>
                <a:gridCol w="1194619">
                  <a:extLst>
                    <a:ext uri="{9D8B030D-6E8A-4147-A177-3AD203B41FA5}">
                      <a16:colId xmlns:a16="http://schemas.microsoft.com/office/drawing/2014/main" val="1380956180"/>
                    </a:ext>
                  </a:extLst>
                </a:gridCol>
                <a:gridCol w="1301519">
                  <a:extLst>
                    <a:ext uri="{9D8B030D-6E8A-4147-A177-3AD203B41FA5}">
                      <a16:colId xmlns:a16="http://schemas.microsoft.com/office/drawing/2014/main" val="1585859743"/>
                    </a:ext>
                  </a:extLst>
                </a:gridCol>
              </a:tblGrid>
              <a:tr h="8247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661624608"/>
                  </a:ext>
                </a:extLst>
              </a:tr>
              <a:tr h="1426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260013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563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21E0766-8B01-1D31-23B2-78BA1B008F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9382947"/>
              </p:ext>
            </p:extLst>
          </p:nvPr>
        </p:nvGraphicFramePr>
        <p:xfrm>
          <a:off x="2448233" y="2109019"/>
          <a:ext cx="9056383" cy="23346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8361">
                  <a:extLst>
                    <a:ext uri="{9D8B030D-6E8A-4147-A177-3AD203B41FA5}">
                      <a16:colId xmlns:a16="http://schemas.microsoft.com/office/drawing/2014/main" val="4079554557"/>
                    </a:ext>
                  </a:extLst>
                </a:gridCol>
                <a:gridCol w="1032387">
                  <a:extLst>
                    <a:ext uri="{9D8B030D-6E8A-4147-A177-3AD203B41FA5}">
                      <a16:colId xmlns:a16="http://schemas.microsoft.com/office/drawing/2014/main" val="1719953707"/>
                    </a:ext>
                  </a:extLst>
                </a:gridCol>
                <a:gridCol w="973393">
                  <a:extLst>
                    <a:ext uri="{9D8B030D-6E8A-4147-A177-3AD203B41FA5}">
                      <a16:colId xmlns:a16="http://schemas.microsoft.com/office/drawing/2014/main" val="991459447"/>
                    </a:ext>
                  </a:extLst>
                </a:gridCol>
                <a:gridCol w="1061884">
                  <a:extLst>
                    <a:ext uri="{9D8B030D-6E8A-4147-A177-3AD203B41FA5}">
                      <a16:colId xmlns:a16="http://schemas.microsoft.com/office/drawing/2014/main" val="2397022367"/>
                    </a:ext>
                  </a:extLst>
                </a:gridCol>
                <a:gridCol w="1120877">
                  <a:extLst>
                    <a:ext uri="{9D8B030D-6E8A-4147-A177-3AD203B41FA5}">
                      <a16:colId xmlns:a16="http://schemas.microsoft.com/office/drawing/2014/main" val="2412362461"/>
                    </a:ext>
                  </a:extLst>
                </a:gridCol>
                <a:gridCol w="1165123">
                  <a:extLst>
                    <a:ext uri="{9D8B030D-6E8A-4147-A177-3AD203B41FA5}">
                      <a16:colId xmlns:a16="http://schemas.microsoft.com/office/drawing/2014/main" val="3817730324"/>
                    </a:ext>
                  </a:extLst>
                </a:gridCol>
                <a:gridCol w="1120877">
                  <a:extLst>
                    <a:ext uri="{9D8B030D-6E8A-4147-A177-3AD203B41FA5}">
                      <a16:colId xmlns:a16="http://schemas.microsoft.com/office/drawing/2014/main" val="1739261689"/>
                    </a:ext>
                  </a:extLst>
                </a:gridCol>
                <a:gridCol w="1313481">
                  <a:extLst>
                    <a:ext uri="{9D8B030D-6E8A-4147-A177-3AD203B41FA5}">
                      <a16:colId xmlns:a16="http://schemas.microsoft.com/office/drawing/2014/main" val="3927823219"/>
                    </a:ext>
                  </a:extLst>
                </a:gridCol>
              </a:tblGrid>
              <a:tr h="8554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706690793"/>
                  </a:ext>
                </a:extLst>
              </a:tr>
              <a:tr h="14791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ССП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СПП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СПП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БСП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БСП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БСП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БСП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ССП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275982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576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3CD5A7-12C8-9BE2-4F89-032E42297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4EF2DC-0A16-B956-0C49-BA04275F0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5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BBEDA1-9DD7-889F-D90A-149E733643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6761" y="435079"/>
            <a:ext cx="8915399" cy="519260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какие группы делятся сложные предложения?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1386F7-4F18-A382-FC17-D4205BD339BF}"/>
              </a:ext>
            </a:extLst>
          </p:cNvPr>
          <p:cNvSpPr txBox="1"/>
          <p:nvPr/>
        </p:nvSpPr>
        <p:spPr>
          <a:xfrm>
            <a:off x="4527755" y="1324198"/>
            <a:ext cx="31856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Сложное предложение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4ECD6012-A375-9B06-3210-98B96422781E}"/>
              </a:ext>
            </a:extLst>
          </p:cNvPr>
          <p:cNvCxnSpPr>
            <a:cxnSpLocks/>
          </p:cNvCxnSpPr>
          <p:nvPr/>
        </p:nvCxnSpPr>
        <p:spPr>
          <a:xfrm flipH="1">
            <a:off x="2772697" y="2488385"/>
            <a:ext cx="1209368" cy="1301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B8C8626-052A-DEA8-BCCF-6AFA7C1407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618709">
            <a:off x="5294792" y="3051082"/>
            <a:ext cx="1725318" cy="749873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86DA598-4D13-8B06-71E7-FA9816027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4527765">
            <a:off x="7954297" y="2694386"/>
            <a:ext cx="1725318" cy="74987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3BEB822-B177-6ED6-D740-11FDC03CBC4B}"/>
              </a:ext>
            </a:extLst>
          </p:cNvPr>
          <p:cNvSpPr txBox="1"/>
          <p:nvPr/>
        </p:nvSpPr>
        <p:spPr>
          <a:xfrm>
            <a:off x="1681316" y="4178986"/>
            <a:ext cx="18435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ССП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F0F3B85-DB53-340C-5C73-CB2EB3C8AB5A}"/>
              </a:ext>
            </a:extLst>
          </p:cNvPr>
          <p:cNvSpPr txBox="1"/>
          <p:nvPr/>
        </p:nvSpPr>
        <p:spPr>
          <a:xfrm>
            <a:off x="5279923" y="4363652"/>
            <a:ext cx="18435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СПП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B3CA7CF-90D3-58F8-A6E1-16744CEB13E0}"/>
              </a:ext>
            </a:extLst>
          </p:cNvPr>
          <p:cNvSpPr txBox="1"/>
          <p:nvPr/>
        </p:nvSpPr>
        <p:spPr>
          <a:xfrm>
            <a:off x="8996515" y="4178986"/>
            <a:ext cx="18435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БСП</a:t>
            </a:r>
          </a:p>
        </p:txBody>
      </p:sp>
    </p:spTree>
    <p:extLst>
      <p:ext uri="{BB962C8B-B14F-4D97-AF65-F5344CB8AC3E}">
        <p14:creationId xmlns:p14="http://schemas.microsoft.com/office/powerpoint/2010/main" val="93735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946F2D-DA21-8B6D-1842-CA1AACF2F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6951" y="306333"/>
            <a:ext cx="8911687" cy="962028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какие группы делятся СПП?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FBF4CF-3045-1943-691B-B3ED8C86E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7844" y="1899158"/>
            <a:ext cx="1776311" cy="72758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СПП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5AB2D84-6C1F-E919-87B5-46F071C8F0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543210">
            <a:off x="5432050" y="3192420"/>
            <a:ext cx="1725318" cy="74987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1BA576C-4998-1AC0-32C1-86A43EBA83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9567" y="2626745"/>
            <a:ext cx="1298561" cy="1390008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1276736-ABB9-2B6D-591E-41E76C0A71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67368" y="2185575"/>
            <a:ext cx="1627500" cy="207808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DB9D3B-8384-E89D-9913-4D8ECC8B32A6}"/>
              </a:ext>
            </a:extLst>
          </p:cNvPr>
          <p:cNvSpPr txBox="1"/>
          <p:nvPr/>
        </p:nvSpPr>
        <p:spPr>
          <a:xfrm>
            <a:off x="923362" y="4507798"/>
            <a:ext cx="25572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Придаточные изъяснительные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80EECA-1D06-19E8-A9FB-91F6140F5423}"/>
              </a:ext>
            </a:extLst>
          </p:cNvPr>
          <p:cNvSpPr txBox="1"/>
          <p:nvPr/>
        </p:nvSpPr>
        <p:spPr>
          <a:xfrm>
            <a:off x="4660490" y="4507798"/>
            <a:ext cx="27284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Придаточные определительные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42EE92-09F8-E157-16DD-788847748C5F}"/>
              </a:ext>
            </a:extLst>
          </p:cNvPr>
          <p:cNvSpPr txBox="1"/>
          <p:nvPr/>
        </p:nvSpPr>
        <p:spPr>
          <a:xfrm>
            <a:off x="8711383" y="4263663"/>
            <a:ext cx="3279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Придаточные обстоятельственные</a:t>
            </a:r>
          </a:p>
        </p:txBody>
      </p:sp>
    </p:spTree>
    <p:extLst>
      <p:ext uri="{BB962C8B-B14F-4D97-AF65-F5344CB8AC3E}">
        <p14:creationId xmlns:p14="http://schemas.microsoft.com/office/powerpoint/2010/main" val="146440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99A873-3DEF-3710-521F-796549FA5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1196" y="391017"/>
            <a:ext cx="8911687" cy="55576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Придаточные обстоятельственные делятся на:</a:t>
            </a:r>
            <a:br>
              <a:rPr lang="ru-RU" dirty="0"/>
            </a:br>
            <a:r>
              <a:rPr lang="ru-RU" dirty="0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D6EE22-56DE-E3CC-2BD2-6608A84B6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1509" y="1425678"/>
            <a:ext cx="8915400" cy="3777622"/>
          </a:xfrm>
        </p:spPr>
        <p:txBody>
          <a:bodyPr>
            <a:noAutofit/>
          </a:bodyPr>
          <a:lstStyle/>
          <a:p>
            <a:pPr>
              <a:buAutoNum type="arabicParenR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Места</a:t>
            </a:r>
          </a:p>
          <a:p>
            <a:pPr>
              <a:buAutoNum type="arabicParenR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</a:t>
            </a:r>
          </a:p>
          <a:p>
            <a:pPr>
              <a:buAutoNum type="arabicParenR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Сравнения</a:t>
            </a:r>
          </a:p>
          <a:p>
            <a:pPr>
              <a:buAutoNum type="arabicParenR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Образа действия и степени</a:t>
            </a:r>
          </a:p>
          <a:p>
            <a:pPr>
              <a:buAutoNum type="arabicParenR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</a:p>
          <a:p>
            <a:pPr>
              <a:buAutoNum type="arabicParenR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</a:t>
            </a:r>
          </a:p>
          <a:p>
            <a:pPr>
              <a:buAutoNum type="arabicParenR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</a:t>
            </a:r>
          </a:p>
          <a:p>
            <a:pPr>
              <a:buAutoNum type="arabicParenR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Следствия</a:t>
            </a:r>
          </a:p>
          <a:p>
            <a:pPr>
              <a:buAutoNum type="arabicParenR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уступки</a:t>
            </a:r>
          </a:p>
        </p:txBody>
      </p:sp>
    </p:spTree>
    <p:extLst>
      <p:ext uri="{BB962C8B-B14F-4D97-AF65-F5344CB8AC3E}">
        <p14:creationId xmlns:p14="http://schemas.microsoft.com/office/powerpoint/2010/main" val="125938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CD2E46-0677-B511-F43A-93AE61EDD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каких случаях в предложении ставится двоеточие?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8E829C-B99B-BFE7-2F08-093150AA17C8}"/>
              </a:ext>
            </a:extLst>
          </p:cNvPr>
          <p:cNvSpPr txBox="1"/>
          <p:nvPr/>
        </p:nvSpPr>
        <p:spPr>
          <a:xfrm>
            <a:off x="1666568" y="2330245"/>
            <a:ext cx="274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причины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931AB9-D570-EA2F-B3FF-254FBA47BE95}"/>
              </a:ext>
            </a:extLst>
          </p:cNvPr>
          <p:cNvSpPr txBox="1"/>
          <p:nvPr/>
        </p:nvSpPr>
        <p:spPr>
          <a:xfrm>
            <a:off x="5191432" y="3819832"/>
            <a:ext cx="2418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пояснения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52313D-F372-5735-2887-4E4766C6BE56}"/>
              </a:ext>
            </a:extLst>
          </p:cNvPr>
          <p:cNvSpPr txBox="1"/>
          <p:nvPr/>
        </p:nvSpPr>
        <p:spPr>
          <a:xfrm>
            <a:off x="8672052" y="2536723"/>
            <a:ext cx="25514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дополнения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2DE664-06A0-9540-2E16-8AA4F28F46F5}"/>
              </a:ext>
            </a:extLst>
          </p:cNvPr>
          <p:cNvSpPr txBox="1"/>
          <p:nvPr/>
        </p:nvSpPr>
        <p:spPr>
          <a:xfrm>
            <a:off x="1784555" y="5545394"/>
            <a:ext cx="8790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Жутко выйти на дорогу: непонятная тревога под луной царит.</a:t>
            </a:r>
          </a:p>
        </p:txBody>
      </p:sp>
    </p:spTree>
    <p:extLst>
      <p:ext uri="{BB962C8B-B14F-4D97-AF65-F5344CB8AC3E}">
        <p14:creationId xmlns:p14="http://schemas.microsoft.com/office/powerpoint/2010/main" val="252964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78CCCA-9F35-DE13-7424-B3C5503D3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3045" y="624110"/>
            <a:ext cx="9631567" cy="1280890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каких случаях в предложении ставится тире?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41CD7D-3369-0AC6-DAD2-CCFA50539365}"/>
              </a:ext>
            </a:extLst>
          </p:cNvPr>
          <p:cNvSpPr txBox="1"/>
          <p:nvPr/>
        </p:nvSpPr>
        <p:spPr>
          <a:xfrm>
            <a:off x="870154" y="1740310"/>
            <a:ext cx="35691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противопоставления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1745E6-7716-E4CD-03D8-848B0E8F94EC}"/>
              </a:ext>
            </a:extLst>
          </p:cNvPr>
          <p:cNvSpPr txBox="1"/>
          <p:nvPr/>
        </p:nvSpPr>
        <p:spPr>
          <a:xfrm>
            <a:off x="2418735" y="3598606"/>
            <a:ext cx="29054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06D7C9-D84A-A0B1-EE7F-84D3E3C34C53}"/>
              </a:ext>
            </a:extLst>
          </p:cNvPr>
          <p:cNvSpPr txBox="1"/>
          <p:nvPr/>
        </p:nvSpPr>
        <p:spPr>
          <a:xfrm>
            <a:off x="7551174" y="1905000"/>
            <a:ext cx="34511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Следствие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1CEA2D-05A2-008F-B1C6-A88E49980A6F}"/>
              </a:ext>
            </a:extLst>
          </p:cNvPr>
          <p:cNvSpPr txBox="1"/>
          <p:nvPr/>
        </p:nvSpPr>
        <p:spPr>
          <a:xfrm>
            <a:off x="7447935" y="3967938"/>
            <a:ext cx="33331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BEE414-A416-87D6-EB68-D828975AD0E2}"/>
              </a:ext>
            </a:extLst>
          </p:cNvPr>
          <p:cNvSpPr txBox="1"/>
          <p:nvPr/>
        </p:nvSpPr>
        <p:spPr>
          <a:xfrm>
            <a:off x="4439265" y="2908891"/>
            <a:ext cx="38050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56B05C-3A13-08E7-BAA6-DAC8A363A200}"/>
              </a:ext>
            </a:extLst>
          </p:cNvPr>
          <p:cNvSpPr txBox="1"/>
          <p:nvPr/>
        </p:nvSpPr>
        <p:spPr>
          <a:xfrm>
            <a:off x="1873045" y="5663381"/>
            <a:ext cx="89080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Тьма свету не любит – злой доброго не терпит</a:t>
            </a:r>
          </a:p>
        </p:txBody>
      </p:sp>
    </p:spTree>
    <p:extLst>
      <p:ext uri="{BB962C8B-B14F-4D97-AF65-F5344CB8AC3E}">
        <p14:creationId xmlns:p14="http://schemas.microsoft.com/office/powerpoint/2010/main" val="235257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538D55A-587D-8BC4-36DF-34788AFD4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2542" y="545690"/>
            <a:ext cx="9646315" cy="47608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Желая выделить мысль, привести слова в правильное соотношение и дать фразе лёгкость и правильное звучание, надо использовать знаки препинания.</a:t>
            </a:r>
          </a:p>
          <a:p>
            <a:pPr marL="0" indent="0" algn="just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680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FEB868C-5E81-2378-E6B1-873FE1AB7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6696" y="871595"/>
            <a:ext cx="8915400" cy="51148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[ ],(которые...).</a:t>
            </a:r>
            <a:endParaRPr lang="ru-RU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800" dirty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[ ], (где...)?</a:t>
            </a:r>
            <a:endParaRPr lang="ru-RU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800" dirty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[там.., (где...),...].</a:t>
            </a:r>
            <a:endParaRPr lang="ru-RU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800" dirty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(Чтобы),[ ].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316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0DE817-D373-A663-D14C-E039BCA0C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Кодовый диктант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81D672-D1E9-5F2E-8FFD-80FCFDA7B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6541" y="1705896"/>
            <a:ext cx="9533962" cy="45279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Утром в одно учреждение пришла телеграмма о прибытии в Москву иностранной делегации: ДЕЛЕГАЦИЯ ВЫЕЗЖАЕТ УТРОМ ВСТРЕЧАЙТЕ. Телеграмма вызвала недоумение сотрудников. </a:t>
            </a: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Девочке очень хотелось пойти в поход с одноклассниками, но бабушка не отпускала. Тогда она решила послать телеграмму родителям в санаторий, а в ответ получила следующее: БЫТЬ ДОМА НЕЛЬЗЯ ИДТИ В ПОХОД.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666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Легкий дым</Template>
  <TotalTime>165</TotalTime>
  <Words>259</Words>
  <Application>Microsoft Office PowerPoint</Application>
  <PresentationFormat>Широкоэкранный</PresentationFormat>
  <Paragraphs>71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Times New Roman</vt:lpstr>
      <vt:lpstr>Wingdings 3</vt:lpstr>
      <vt:lpstr>Легкий дым</vt:lpstr>
      <vt:lpstr>Презентация PowerPoint</vt:lpstr>
      <vt:lpstr>На какие группы делятся сложные предложения?</vt:lpstr>
      <vt:lpstr>На какие группы делятся СПП?</vt:lpstr>
      <vt:lpstr>Придаточные обстоятельственные делятся на:  </vt:lpstr>
      <vt:lpstr>В каких случаях в предложении ставится двоеточие?</vt:lpstr>
      <vt:lpstr>В каких случаях в предложении ставится тире?</vt:lpstr>
      <vt:lpstr>Презентация PowerPoint</vt:lpstr>
      <vt:lpstr>Презентация PowerPoint</vt:lpstr>
      <vt:lpstr>Кодовый диктант</vt:lpstr>
      <vt:lpstr>Слуховой диктант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 какие группы делятся сложные предложения?</dc:title>
  <dc:creator>Алиса Алиса</dc:creator>
  <cp:lastModifiedBy>Алиса Алиса</cp:lastModifiedBy>
  <cp:revision>2</cp:revision>
  <dcterms:created xsi:type="dcterms:W3CDTF">2022-05-15T16:18:04Z</dcterms:created>
  <dcterms:modified xsi:type="dcterms:W3CDTF">2023-11-06T19:05:05Z</dcterms:modified>
</cp:coreProperties>
</file>