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vilnurguhun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 1 «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Ньургусун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678230, РС (Я),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Верхневилюйский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улус (район), с. Верхневилюйск, ул. Ленина, 18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тел. (411-33) 4-11-56  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vervilnurguhun@mail.ru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071810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Мастер-класса  по  теневому  театру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5286388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Мастер-класс проводит: 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Васильева Галина Семеновна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Должность: воспитатель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Педагогический стаж: 11 лет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мастер-класса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познакомить педагогов с теневым театром, заинтересовать и побудить воспитателей к изготовлению теневого театра, с последующим использованием его в театрализованной деятельности для детей дошкольного возраста.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Вызвать интерес к театрально – игровой деятельности.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Познакомить с технологией изготовления теневого театра.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Повышение профессионального уровня и обмена опытом участников, расширения кругозора.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Обучить участников мастер-класса конкретным навыкам изготовления  силуэтов для теневого театра.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Развивать творческую инициативу, фантазию, воображение, ручные умения; воспитывать интерес к театральной деятельности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сказку в процессе ознакомить детей с якутской и русской национальной культурой и традициями народов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Воспитание любви к своей Родине и уважения к своему 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народу</a:t>
            </a:r>
            <a:endParaRPr lang="ru-RU" sz="2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286676" cy="44116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Необходимое оборудование для проведения мастер-класса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белый фон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прозрачный пластик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картонный одноразовый стакан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черный маркер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рисунки (силуэты персонажей)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✔ фонарик</a:t>
            </a:r>
          </a:p>
          <a:p>
            <a:endParaRPr lang="ru-RU" dirty="0"/>
          </a:p>
        </p:txBody>
      </p:sp>
      <p:pic>
        <p:nvPicPr>
          <p:cNvPr id="4098" name="Picture 2" descr="C:\Users\Admin\Desktop\New folder (9)\New folder\WhatsApp Image 2023-06-21 at 20.30.38 (1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210354"/>
            <a:ext cx="1928826" cy="1647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Admin\Desktop\New folder (9)\New folder\WhatsApp Image 2023-06-21 at 20.30.40 (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5196574"/>
            <a:ext cx="2214578" cy="1661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Admin\Desktop\New folder (9)\New folder\WhatsApp Image 2023-06-21 at 20.30.39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5214950"/>
            <a:ext cx="1669766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Admin\Desktop\New folder (9)\New folder\WhatsApp Image 2023-06-21 at 20.30.3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5214950"/>
            <a:ext cx="2404169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357298"/>
            <a:ext cx="7558118" cy="464347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Театр теней – это волшебство. Тень… – к ней мы привыкли с детства, она сопровождает нас повсюду. Она знакома нам и в то же время хранит какую - то тайну. Мы можем играть с тенью, можем не замечать ее, но не можем убежать от нее. С его помощью создаются удивительные театральные зрелища. Театр теней помогает стимулировать детей и их инициативу в театрализованной деятельности, развивать фантазию, творческие способности, артикуляционный аппарат. Формировать у детей стойкий интерес к театрализованной деятельности, желание участвовать в общем действии, побуждать детей к активному взаимодействию, общению, учит уметь общаться со сверстниками и взрослыми в различных ситуациях. Развивать игровое поведение, эстетические чувства, способность творчески относиться к любому делу. Через театрально-игровое творчество мы можем развивать в детях речевую активность. Игры с тенью стимулируют фантазию малыша, развивают его воображение.  В детском саду данные развлечения часто применяются в качестве упражнений для развития моторики и речи ребенка. Театр – это прекрасное средство преодолеть робость, неуверенность в себе, застенчивость.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New folder (9)\New folder\WhatsApp Image 2023-06-21 at 20.30.3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357826"/>
            <a:ext cx="1677631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Admin\Desktop\New folder (9)\New folder\WhatsApp Image 2023-06-21 at 20.30.34 (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190353"/>
            <a:ext cx="1285883" cy="16676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Admin\Desktop\New folder (9)\New folder\WhatsApp Image 2023-06-21 at 20.30.35 (1)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5364497"/>
            <a:ext cx="1643074" cy="1493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Admin\Desktop\New folder (9)\New folder\WhatsApp Image 2023-06-21 at 20.30.33 (1)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76662"/>
            <a:ext cx="2286016" cy="148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8215370" cy="4995882"/>
          </a:xfrm>
        </p:spPr>
        <p:txBody>
          <a:bodyPr>
            <a:noAutofit/>
          </a:bodyPr>
          <a:lstStyle/>
          <a:p>
            <a:pPr marL="514350" lvl="0" indent="-514350"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Вырезаем круг из прозрачного пластика (это могут быть кусочки ровного пластика из под пищевых  контейнеров, лист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ламината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бумаги, предварительно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склееный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итд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lvl="0" indent="-514350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На вырезанном круге пластика рисуем черным маркером изображение персонажа методом простого перевода картинки.</a:t>
            </a:r>
          </a:p>
          <a:p>
            <a:pPr marL="514350" lvl="0" indent="-514350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3. Отрезаем донышко бумажного стакана</a:t>
            </a:r>
          </a:p>
          <a:p>
            <a:pPr marL="514350" lvl="0" indent="-514350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Вырезаем из тонкой белой ткани(бумаги) кусок, соответствующий размерам отверстия – экрана в картонной коробке. При помощи клея или скотча приклеиваем ткань (бумагу) к картону.</a:t>
            </a:r>
          </a:p>
          <a:p>
            <a:pPr marL="514350" lvl="0" indent="-514350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Включаем фонарик на телефоне (можно обычный фонарик, подходящего диаметра)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Admin\Desktop\New folder (9)\New folder\WhatsApp Image 2023-06-21 at 20.30.36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357298"/>
            <a:ext cx="164307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ownloads\WhatsApp Image 2023-06-21 at 21.52.07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14620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ownloads\WhatsApp Image 2023-06-21 at 20.30.37.jpe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080517" y="2563293"/>
            <a:ext cx="1003291" cy="14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/>
          <p:nvPr/>
        </p:nvPicPr>
        <p:blipFill>
          <a:blip r:embed="rId6"/>
          <a:srcRect/>
          <a:stretch/>
        </p:blipFill>
        <p:spPr>
          <a:xfrm>
            <a:off x="3643306" y="5143512"/>
            <a:ext cx="1357322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New folder (9)\New folder\WhatsApp Image 2023-06-21 at 21.32.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Советы для проведения теневого театра.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    Для создания настоящей театральной атмосферы – мистической и загадочной, надо приглушить свет в комнате, задрапировать мягкой тканью сидения для зрителей.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    Можно сделать настоящий занавес, нарисовать билетики и даже устроить антракт.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    В первых спектаклях лучше не задействовать более двух – трех персонажей. Только потренировавшись как следует, стоит приступать к более сложным пьесам.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4)    Размер фигурок можно регулировать: чтобы изображение стало меньше, нужно поднести персонажа ближе к экрану. И, наоборот, увеличить изображение можно, расположив фигурку у лампы.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\Desktop\New folder (9)\New folder\WhatsApp Image 2023-06-21 at 20.30.4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143512"/>
            <a:ext cx="1671372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Admin\Desktop\New folder (9)\New folder\WhatsApp Image 2023-06-21 at 20.30.3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143512"/>
            <a:ext cx="2279675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Admin\Desktop\New folder (9)\New folder\WhatsApp Image 2023-06-21 at 20.30.40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5111684"/>
            <a:ext cx="1714511" cy="1746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Admin\Desktop\New folder (9)\New folder\WhatsApp Image 2023-06-21 at 20.30.41 (1)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5072074"/>
            <a:ext cx="2574417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325</Words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Муниципальное бюджетное дошкольное образовательное учреждение «Центр развития ребенка – детский сад № 1 «Ньургусун»   678230, РС (Я), Верхневилюйский улус (район), с. Верхневилюйск, ул. Ленина, 18 тел. (411-33) 4-11-56   эл.почта:  vervilnurguhun@mail.ru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«Центр развития ребенка – детский сад № 1 «Ньургусун»   678230, РС (Я), Верхневилюйский улус (район), с. Верхневилюйск, ул. Ленина, 18 тел. (411-33) 4-11-56   эл.почта:  vervilnurguhun@mail.ru </dc:title>
  <dc:creator>Admin</dc:creator>
  <cp:lastModifiedBy>Admin</cp:lastModifiedBy>
  <cp:revision>7</cp:revision>
  <dcterms:created xsi:type="dcterms:W3CDTF">2023-06-21T12:21:48Z</dcterms:created>
  <dcterms:modified xsi:type="dcterms:W3CDTF">2023-10-18T10:05:06Z</dcterms:modified>
</cp:coreProperties>
</file>