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7" r:id="rId3"/>
    <p:sldId id="256" r:id="rId4"/>
    <p:sldId id="263" r:id="rId5"/>
    <p:sldId id="269" r:id="rId6"/>
    <p:sldId id="272" r:id="rId7"/>
    <p:sldId id="270" r:id="rId8"/>
    <p:sldId id="271" r:id="rId9"/>
    <p:sldId id="273" r:id="rId10"/>
    <p:sldId id="261" r:id="rId11"/>
    <p:sldId id="258" r:id="rId12"/>
    <p:sldId id="260" r:id="rId13"/>
    <p:sldId id="262" r:id="rId14"/>
    <p:sldId id="266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500043"/>
            <a:ext cx="5286412" cy="78581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300" dirty="0" smtClean="0"/>
              <a:t>муниципальное дошкольное образовательное учреждение</a:t>
            </a:r>
            <a:br>
              <a:rPr lang="ru-RU" sz="1300" dirty="0" smtClean="0"/>
            </a:br>
            <a:r>
              <a:rPr lang="ru-RU" sz="1300" dirty="0" smtClean="0"/>
              <a:t>«Центр развития ребенка – детский сад № 13»</a:t>
            </a:r>
            <a:br>
              <a:rPr lang="ru-RU" sz="1300" dirty="0" smtClean="0"/>
            </a:br>
            <a:r>
              <a:rPr lang="ru-RU" sz="1300" dirty="0" smtClean="0"/>
              <a:t>г. Галич Костромской области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285860"/>
            <a:ext cx="6400800" cy="200026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НООД </a:t>
            </a:r>
            <a:r>
              <a:rPr lang="ru-RU" sz="4400" b="1" dirty="0" smtClean="0">
                <a:solidFill>
                  <a:srgbClr val="FF0000"/>
                </a:solidFill>
              </a:rPr>
              <a:t/>
            </a:r>
            <a:br>
              <a:rPr lang="ru-RU" sz="4400" b="1" dirty="0" smtClean="0">
                <a:solidFill>
                  <a:srgbClr val="FF0000"/>
                </a:solidFill>
              </a:rPr>
            </a:br>
            <a:r>
              <a:rPr lang="ru-RU" sz="4400" b="1" dirty="0" smtClean="0">
                <a:solidFill>
                  <a:srgbClr val="FF0000"/>
                </a:solidFill>
              </a:rPr>
              <a:t>«Гордость земли русской»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29256" y="4429132"/>
            <a:ext cx="32861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err="1" smtClean="0"/>
              <a:t>Седякова</a:t>
            </a:r>
            <a:r>
              <a:rPr lang="ru-RU" dirty="0" smtClean="0"/>
              <a:t> </a:t>
            </a:r>
            <a:r>
              <a:rPr lang="ru-RU" dirty="0" smtClean="0"/>
              <a:t>О.В.</a:t>
            </a:r>
          </a:p>
          <a:p>
            <a:pPr algn="ctr">
              <a:buFontTx/>
              <a:buChar char="-"/>
            </a:pPr>
            <a:r>
              <a:rPr lang="ru-RU" dirty="0" smtClean="0"/>
              <a:t>педагог дополнительного </a:t>
            </a:r>
            <a:r>
              <a:rPr lang="ru-RU" dirty="0" smtClean="0"/>
              <a:t>образования </a:t>
            </a:r>
            <a:endParaRPr lang="ru-RU" dirty="0" smtClean="0"/>
          </a:p>
          <a:p>
            <a:pPr algn="ctr">
              <a:buFontTx/>
              <a:buChar char="-"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14810" y="6072206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2022 </a:t>
            </a:r>
            <a:r>
              <a:rPr lang="ru-RU" dirty="0" smtClean="0"/>
              <a:t>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v-obdu.ru/images/galery/2019/oi_paf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428604"/>
            <a:ext cx="4452969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C:\Users\админ\Videos\Documents\папка Наташи\сказки АС Пушкина\Фото 1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543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  <a:effectLst/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    Угадай героя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1986" name="Picture 2" descr="C:\Users\админ\Videos\Documents\папка Наташи\сказки АС Пушкина\3648dfec12d70192c845c673db4e47f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1670" y="3857628"/>
            <a:ext cx="2077478" cy="279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4" descr="C:\Users\админ\Videos\Documents\папка Наташи\сказки АС Пушкина\_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8" y="1214422"/>
            <a:ext cx="3071834" cy="287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992" name="Picture 8" descr="C:\Users\админ\Videos\Documents\папка Наташи\сказки АС Пушкина\366316_html_m7a1530c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1142984"/>
            <a:ext cx="3071834" cy="272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proza.ru/pics/2015/12/30/5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4357694"/>
            <a:ext cx="3433314" cy="2143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6454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Дом\Desktop\hello_html_m17de0a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73578"/>
            <a:ext cx="6048672" cy="681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9400"/>
            <a:ext cx="4174352" cy="3034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F:\римский корсаков\s1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0648"/>
            <a:ext cx="3948878" cy="298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7032" y="3429000"/>
            <a:ext cx="5065713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3757618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СПАСИБО</a:t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 ЗА ВНИМАНИЕ!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-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75882" cy="5143512"/>
          </a:xfrm>
        </p:spPr>
      </p:pic>
      <p:pic>
        <p:nvPicPr>
          <p:cNvPr id="6" name="Рисунок 5" descr="великие-женжины-России-1024x686.jpg"/>
          <p:cNvPicPr>
            <a:picLocks noChangeAspect="1"/>
          </p:cNvPicPr>
          <p:nvPr/>
        </p:nvPicPr>
        <p:blipFill>
          <a:blip r:embed="rId3"/>
          <a:srcRect l="33871" t="50560" r="33871"/>
          <a:stretch>
            <a:fillRect/>
          </a:stretch>
        </p:blipFill>
        <p:spPr>
          <a:xfrm>
            <a:off x="7500958" y="5391031"/>
            <a:ext cx="1428760" cy="1466969"/>
          </a:xfrm>
          <a:prstGeom prst="rect">
            <a:avLst/>
          </a:prstGeom>
        </p:spPr>
      </p:pic>
      <p:pic>
        <p:nvPicPr>
          <p:cNvPr id="7" name="Содержимое 3" descr="великие-женжины-России-1024x686.jpg"/>
          <p:cNvPicPr>
            <a:picLocks noChangeAspect="1"/>
          </p:cNvPicPr>
          <p:nvPr/>
        </p:nvPicPr>
        <p:blipFill>
          <a:blip r:embed="rId3"/>
          <a:srcRect t="49106" r="66073"/>
          <a:stretch>
            <a:fillRect/>
          </a:stretch>
        </p:blipFill>
        <p:spPr>
          <a:xfrm>
            <a:off x="214282" y="5126045"/>
            <a:ext cx="1723431" cy="1731955"/>
          </a:xfrm>
          <a:prstGeom prst="rect">
            <a:avLst/>
          </a:prstGeom>
        </p:spPr>
      </p:pic>
      <p:pic>
        <p:nvPicPr>
          <p:cNvPr id="8" name="Рисунок 7" descr="великие-женжины-России-1024x686.jpg"/>
          <p:cNvPicPr>
            <a:picLocks noChangeAspect="1"/>
          </p:cNvPicPr>
          <p:nvPr/>
        </p:nvPicPr>
        <p:blipFill>
          <a:blip r:embed="rId4" cstate="print"/>
          <a:srcRect l="33871" t="1589" r="33871" b="50258"/>
          <a:stretch>
            <a:fillRect/>
          </a:stretch>
        </p:blipFill>
        <p:spPr>
          <a:xfrm>
            <a:off x="6072198" y="5214950"/>
            <a:ext cx="1285884" cy="1285884"/>
          </a:xfrm>
          <a:prstGeom prst="rect">
            <a:avLst/>
          </a:prstGeom>
        </p:spPr>
      </p:pic>
      <p:pic>
        <p:nvPicPr>
          <p:cNvPr id="9" name="Содержимое 3" descr="великие-женжины-России-1024x686.jpg"/>
          <p:cNvPicPr>
            <a:picLocks noChangeAspect="1"/>
          </p:cNvPicPr>
          <p:nvPr/>
        </p:nvPicPr>
        <p:blipFill>
          <a:blip r:embed="rId3"/>
          <a:srcRect r="67271" b="49526"/>
          <a:stretch>
            <a:fillRect/>
          </a:stretch>
        </p:blipFill>
        <p:spPr>
          <a:xfrm>
            <a:off x="4286248" y="5072050"/>
            <a:ext cx="1728678" cy="1785950"/>
          </a:xfrm>
          <a:prstGeom prst="rect">
            <a:avLst/>
          </a:prstGeom>
        </p:spPr>
      </p:pic>
      <p:pic>
        <p:nvPicPr>
          <p:cNvPr id="10" name="Содержимое 3" descr="великие-женжины-России-1024x686.jpg"/>
          <p:cNvPicPr>
            <a:picLocks noChangeAspect="1"/>
          </p:cNvPicPr>
          <p:nvPr/>
        </p:nvPicPr>
        <p:blipFill>
          <a:blip r:embed="rId5" cstate="print"/>
          <a:srcRect l="66707" b="49316"/>
          <a:stretch>
            <a:fillRect/>
          </a:stretch>
        </p:blipFill>
        <p:spPr>
          <a:xfrm>
            <a:off x="3071802" y="5619427"/>
            <a:ext cx="1214446" cy="1238573"/>
          </a:xfrm>
          <a:prstGeom prst="rect">
            <a:avLst/>
          </a:prstGeom>
        </p:spPr>
      </p:pic>
      <p:pic>
        <p:nvPicPr>
          <p:cNvPr id="11" name="Содержимое 3" descr="великие-женжины-России-1024x686.jpg"/>
          <p:cNvPicPr>
            <a:picLocks noChangeAspect="1"/>
          </p:cNvPicPr>
          <p:nvPr/>
        </p:nvPicPr>
        <p:blipFill>
          <a:blip r:embed="rId6" cstate="print"/>
          <a:srcRect l="66848" t="50894"/>
          <a:stretch>
            <a:fillRect/>
          </a:stretch>
        </p:blipFill>
        <p:spPr>
          <a:xfrm>
            <a:off x="1857356" y="5286388"/>
            <a:ext cx="1231843" cy="1222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s://b1.culture.ru/c/710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85728"/>
            <a:ext cx="5072098" cy="6123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 descr="https://go.imgsmail.ru/imgpreview?mb=infocard&amp;key=pic_384438387859cc53&amp;h=4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8836822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go.imgsmail.ru/imgpreview?mb=infocard&amp;key=pic_5f355be7540f7ffd&amp;h=4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0"/>
            <a:ext cx="5110174" cy="69071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go.imgsmail.ru/imgpreview?mb=infocard&amp;key=pic_3a66d74016d0f7c6&amp;h=4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59429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s://go.imgsmail.ru/imgpreview?mb=infocard&amp;key=pic_470b35499af59c65&amp;h=4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0"/>
            <a:ext cx="4857784" cy="69276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go.imgsmail.ru/imgpreview?mb=infocard&amp;key=pic_389298224bd984c4&amp;h=3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96218" cy="63579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go.imgsmail.ru/imgpreview?mb=infocard&amp;key=pic_6d9d2a18d39ea7f9&amp;h=4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620911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341</TotalTime>
  <Words>18</Words>
  <Application>Microsoft Office PowerPoint</Application>
  <PresentationFormat>Экран (4:3)</PresentationFormat>
  <Paragraphs>11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муниципальное дошкольное образовательное учреждение «Центр развития ребенка – детский сад № 13» г. Галич Костромской области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                              Угадай героя </vt:lpstr>
      <vt:lpstr>Слайд 13</vt:lpstr>
      <vt:lpstr>Слайд 14</vt:lpstr>
      <vt:lpstr>СПАСИБО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31</cp:revision>
  <dcterms:created xsi:type="dcterms:W3CDTF">2021-01-18T15:59:02Z</dcterms:created>
  <dcterms:modified xsi:type="dcterms:W3CDTF">2023-03-09T10:05:10Z</dcterms:modified>
</cp:coreProperties>
</file>