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57" r:id="rId5"/>
    <p:sldId id="258" r:id="rId6"/>
    <p:sldId id="267" r:id="rId7"/>
    <p:sldId id="259" r:id="rId8"/>
    <p:sldId id="268" r:id="rId9"/>
    <p:sldId id="260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4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6;&#1083;&#1103;%20&#1082;&#1083;&#1072;&#1089;&#1089;&#1085;&#1099;&#1093;%20&#1076;&#1085;&#1077;&#1081;\&#1087;&#1077;&#1085;&#1080;&#1077;%20&#1087;&#1090;&#1080;&#1094;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6;&#1083;&#1103;%20&#1082;&#1083;&#1072;&#1089;&#1089;&#1085;&#1099;&#1093;%20&#1076;&#1085;&#1077;&#1081;\Five%20Senses%20Song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&#1082;&#1083;&#1072;&#1089;&#1089;&#1085;&#1099;&#1093;%20&#1076;&#1085;&#1077;&#1081;\Eyes%20Nose%20Mouth%20Ears%20-%20Song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18864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What’s missing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HOME\Desktop\органы чувств\dreamstime_m_1891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2493079" cy="1656184"/>
          </a:xfrm>
          <a:prstGeom prst="rect">
            <a:avLst/>
          </a:prstGeom>
          <a:noFill/>
        </p:spPr>
      </p:pic>
      <p:pic>
        <p:nvPicPr>
          <p:cNvPr id="5" name="Picture 5" descr="C:\Users\HOME\Desktop\органы чувств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2304256" cy="1724592"/>
          </a:xfrm>
          <a:prstGeom prst="rect">
            <a:avLst/>
          </a:prstGeom>
          <a:noFill/>
        </p:spPr>
      </p:pic>
      <p:pic>
        <p:nvPicPr>
          <p:cNvPr id="6" name="Picture 6" descr="C:\Users\HOME\Desktop\органы чувств\kak_narisovat_morogenno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2808312" cy="1728192"/>
          </a:xfrm>
          <a:prstGeom prst="rect">
            <a:avLst/>
          </a:prstGeom>
          <a:noFill/>
        </p:spPr>
      </p:pic>
      <p:pic>
        <p:nvPicPr>
          <p:cNvPr id="7" name="Picture 7" descr="C:\Users\HOME\Desktop\органы чувств\52a21f9b6c676d19b3a256534d1c3f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81802"/>
            <a:ext cx="2664296" cy="1776198"/>
          </a:xfrm>
          <a:prstGeom prst="rect">
            <a:avLst/>
          </a:prstGeom>
          <a:noFill/>
        </p:spPr>
      </p:pic>
      <p:pic>
        <p:nvPicPr>
          <p:cNvPr id="9" name="Picture 9" descr="C:\Users\HOME\Desktop\органы чувств\unhealthyfood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96752"/>
            <a:ext cx="276510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органы чувств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168850" cy="1448792"/>
          </a:xfrm>
          <a:prstGeom prst="rect">
            <a:avLst/>
          </a:prstGeom>
          <a:noFill/>
        </p:spPr>
      </p:pic>
      <p:pic>
        <p:nvPicPr>
          <p:cNvPr id="5" name="Picture 3" descr="C:\Users\HOME\Desktop\органы чувств\depositphotos_2149379-stock-illustration-cute-old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2138695" cy="2401630"/>
          </a:xfrm>
          <a:prstGeom prst="rect">
            <a:avLst/>
          </a:prstGeom>
          <a:noFill/>
        </p:spPr>
      </p:pic>
      <p:pic>
        <p:nvPicPr>
          <p:cNvPr id="6" name="Picture 4" descr="C:\Users\HOME\Desktop\органы чувств\hello_html_30eb5d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268760"/>
            <a:ext cx="1907778" cy="1842914"/>
          </a:xfrm>
          <a:prstGeom prst="rect">
            <a:avLst/>
          </a:prstGeom>
          <a:noFill/>
        </p:spPr>
      </p:pic>
      <p:pic>
        <p:nvPicPr>
          <p:cNvPr id="7" name="Picture 5" descr="C:\Users\HOME\Desktop\органы чувств\images-pencil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592288" cy="1445920"/>
          </a:xfrm>
          <a:prstGeom prst="rect">
            <a:avLst/>
          </a:prstGeom>
          <a:noFill/>
        </p:spPr>
      </p:pic>
      <p:pic>
        <p:nvPicPr>
          <p:cNvPr id="8" name="Picture 6" descr="C:\Users\HOME\Desktop\органы чувств\pochemu_rezin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17032"/>
            <a:ext cx="2201985" cy="1565969"/>
          </a:xfrm>
          <a:prstGeom prst="rect">
            <a:avLst/>
          </a:prstGeom>
          <a:noFill/>
        </p:spPr>
      </p:pic>
      <p:pic>
        <p:nvPicPr>
          <p:cNvPr id="4098" name="Picture 2" descr="C:\Users\HOME\Desktop\органы чувств\dreamstime_m_18911609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73016"/>
            <a:ext cx="2301373" cy="212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What’s missing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pic>
        <p:nvPicPr>
          <p:cNvPr id="3074" name="Picture 2" descr="C:\Users\HOME\Desktop\органы чувств\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2168850" cy="1448792"/>
          </a:xfrm>
          <a:prstGeom prst="rect">
            <a:avLst/>
          </a:prstGeom>
          <a:noFill/>
        </p:spPr>
      </p:pic>
      <p:pic>
        <p:nvPicPr>
          <p:cNvPr id="3075" name="Picture 3" descr="C:\Users\HOME\Desktop\органы чувств\depositphotos_2149379-stock-illustration-cute-old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138695" cy="2401630"/>
          </a:xfrm>
          <a:prstGeom prst="rect">
            <a:avLst/>
          </a:prstGeom>
          <a:noFill/>
        </p:spPr>
      </p:pic>
      <p:pic>
        <p:nvPicPr>
          <p:cNvPr id="3076" name="Picture 4" descr="C:\Users\HOME\Desktop\органы чувств\hello_html_30eb5d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44824"/>
            <a:ext cx="1907778" cy="1842914"/>
          </a:xfrm>
          <a:prstGeom prst="rect">
            <a:avLst/>
          </a:prstGeom>
          <a:noFill/>
        </p:spPr>
      </p:pic>
      <p:pic>
        <p:nvPicPr>
          <p:cNvPr id="3078" name="Picture 6" descr="C:\Users\HOME\Desktop\органы чувств\pochemu_rezi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93096"/>
            <a:ext cx="2201985" cy="1565969"/>
          </a:xfrm>
          <a:prstGeom prst="rect">
            <a:avLst/>
          </a:prstGeom>
          <a:noFill/>
        </p:spPr>
      </p:pic>
      <p:pic>
        <p:nvPicPr>
          <p:cNvPr id="9" name="Picture 2" descr="C:\Users\HOME\Desktop\органы чувств\dreamstime_m_18911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24944"/>
            <a:ext cx="2301373" cy="212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99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134672" cy="297976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7000" b="1" dirty="0" smtClean="0">
                <a:solidFill>
                  <a:srgbClr val="FF0000"/>
                </a:solidFill>
              </a:rPr>
              <a:t>Многогранный </a:t>
            </a:r>
            <a:r>
              <a:rPr lang="ru-RU" sz="7000" b="1" dirty="0" smtClean="0">
                <a:solidFill>
                  <a:srgbClr val="FF0000"/>
                </a:solidFill>
              </a:rPr>
              <a:t>мир чувств</a:t>
            </a:r>
            <a:br>
              <a:rPr lang="ru-RU" sz="7000" b="1" dirty="0" smtClean="0">
                <a:solidFill>
                  <a:srgbClr val="FF0000"/>
                </a:solidFill>
              </a:rPr>
            </a:br>
            <a:r>
              <a:rPr lang="en-US" sz="7000" b="1" dirty="0" smtClean="0">
                <a:solidFill>
                  <a:srgbClr val="FF0000"/>
                </a:solidFill>
              </a:rPr>
              <a:t>The world of senses</a:t>
            </a:r>
            <a:endParaRPr lang="ru-RU" sz="7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17638"/>
            <a:ext cx="6118286" cy="4525963"/>
          </a:xfrm>
        </p:spPr>
      </p:pic>
    </p:spTree>
    <p:extLst>
      <p:ext uri="{BB962C8B-B14F-4D97-AF65-F5344CB8AC3E}">
        <p14:creationId xmlns:p14="http://schemas.microsoft.com/office/powerpoint/2010/main" xmlns="" val="29695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Цель урока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Определить функции органов чувств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</a:rPr>
              <a:t>Задачи</a:t>
            </a:r>
            <a:endParaRPr lang="ru-RU" sz="6000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2"/>
                </a:solidFill>
              </a:rPr>
              <a:t>Повторить, какие органы чувств существуют</a:t>
            </a:r>
          </a:p>
          <a:p>
            <a:r>
              <a:rPr lang="ru-RU" sz="5000" b="1" dirty="0" smtClean="0">
                <a:solidFill>
                  <a:schemeClr val="accent2"/>
                </a:solidFill>
              </a:rPr>
              <a:t>Определить функцию каждого органа</a:t>
            </a:r>
          </a:p>
          <a:p>
            <a:r>
              <a:rPr lang="ru-RU" sz="5000" b="1" dirty="0" smtClean="0">
                <a:solidFill>
                  <a:schemeClr val="accent2"/>
                </a:solidFill>
              </a:rPr>
              <a:t>Установить связи между органами чувств</a:t>
            </a:r>
            <a:endParaRPr lang="ru-RU" sz="5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ive Senses So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8299" y="0"/>
            <a:ext cx="9182299" cy="688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 5 words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6641411"/>
              </p:ext>
            </p:extLst>
          </p:nvPr>
        </p:nvGraphicFramePr>
        <p:xfrm>
          <a:off x="457200" y="1600200"/>
          <a:ext cx="8229600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touch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fly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see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go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run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smell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drink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walk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hear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read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write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814BA"/>
                          </a:solidFill>
                        </a:rPr>
                        <a:t>taste</a:t>
                      </a:r>
                      <a:endParaRPr lang="ru-RU" sz="4000" b="1" dirty="0">
                        <a:solidFill>
                          <a:srgbClr val="3814B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органы чувств\19338579-five-senses-icon-set-illustration-stock-vector-perce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532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Eyes Nose Mouth Ears - Son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HOME\Desktop\органы чувств\dreamstime_m_1891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3023397" cy="2008481"/>
          </a:xfrm>
          <a:prstGeom prst="rect">
            <a:avLst/>
          </a:prstGeom>
          <a:noFill/>
        </p:spPr>
      </p:pic>
      <p:pic>
        <p:nvPicPr>
          <p:cNvPr id="2053" name="Picture 5" descr="C:\Users\HOME\Desktop\органы чувств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2304256" cy="1724592"/>
          </a:xfrm>
          <a:prstGeom prst="rect">
            <a:avLst/>
          </a:prstGeom>
          <a:noFill/>
        </p:spPr>
      </p:pic>
      <p:pic>
        <p:nvPicPr>
          <p:cNvPr id="2054" name="Picture 6" descr="C:\Users\HOME\Desktop\органы чувств\kak_narisovat_morogenno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08528"/>
            <a:ext cx="2808312" cy="1728192"/>
          </a:xfrm>
          <a:prstGeom prst="rect">
            <a:avLst/>
          </a:prstGeom>
          <a:noFill/>
        </p:spPr>
      </p:pic>
      <p:pic>
        <p:nvPicPr>
          <p:cNvPr id="2055" name="Picture 7" descr="C:\Users\HOME\Desktop\органы чувств\52a21f9b6c676d19b3a256534d1c3f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2520280" cy="1680187"/>
          </a:xfrm>
          <a:prstGeom prst="rect">
            <a:avLst/>
          </a:prstGeom>
          <a:noFill/>
        </p:spPr>
      </p:pic>
      <p:pic>
        <p:nvPicPr>
          <p:cNvPr id="2056" name="Picture 8" descr="C:\Users\HOME\Desktop\органы чувств\0fbc9f68e683b8df83599b26b132d40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13417"/>
            <a:ext cx="2808312" cy="2058024"/>
          </a:xfrm>
          <a:prstGeom prst="rect">
            <a:avLst/>
          </a:prstGeom>
          <a:noFill/>
        </p:spPr>
      </p:pic>
      <p:pic>
        <p:nvPicPr>
          <p:cNvPr id="2057" name="Picture 9" descr="C:\Users\HOME\Desktop\органы чувств\unhealthyfood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76672"/>
            <a:ext cx="3096344" cy="193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C4E1F2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</Words>
  <Application>Microsoft Office PowerPoint</Application>
  <PresentationFormat>Экран (4:3)</PresentationFormat>
  <Paragraphs>22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   Многогранный мир чувств The world of senses</vt:lpstr>
      <vt:lpstr>Слайд 3</vt:lpstr>
      <vt:lpstr>Цель урока</vt:lpstr>
      <vt:lpstr>Задачи</vt:lpstr>
      <vt:lpstr>Слайд 6</vt:lpstr>
      <vt:lpstr>Find 5 words</vt:lpstr>
      <vt:lpstr>Слайд 8</vt:lpstr>
      <vt:lpstr>Слайд 9</vt:lpstr>
      <vt:lpstr>What’s missing?</vt:lpstr>
      <vt:lpstr>Слайд 11</vt:lpstr>
      <vt:lpstr>What’s missing?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15</cp:revision>
  <dcterms:created xsi:type="dcterms:W3CDTF">2017-10-28T15:44:12Z</dcterms:created>
  <dcterms:modified xsi:type="dcterms:W3CDTF">2017-10-29T10:09:01Z</dcterms:modified>
</cp:coreProperties>
</file>