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sldIdLst>
    <p:sldId id="256" r:id="rId2"/>
    <p:sldId id="281" r:id="rId3"/>
    <p:sldId id="283" r:id="rId4"/>
    <p:sldId id="307" r:id="rId5"/>
    <p:sldId id="308" r:id="rId6"/>
    <p:sldId id="312" r:id="rId7"/>
    <p:sldId id="318" r:id="rId8"/>
    <p:sldId id="259" r:id="rId9"/>
    <p:sldId id="260" r:id="rId10"/>
    <p:sldId id="284" r:id="rId11"/>
    <p:sldId id="262" r:id="rId12"/>
    <p:sldId id="287" r:id="rId13"/>
    <p:sldId id="288" r:id="rId14"/>
    <p:sldId id="290" r:id="rId15"/>
    <p:sldId id="257" r:id="rId16"/>
    <p:sldId id="293" r:id="rId17"/>
    <p:sldId id="263" r:id="rId18"/>
    <p:sldId id="301" r:id="rId19"/>
    <p:sldId id="265" r:id="rId20"/>
    <p:sldId id="311" r:id="rId21"/>
    <p:sldId id="258" r:id="rId22"/>
    <p:sldId id="264" r:id="rId23"/>
    <p:sldId id="294" r:id="rId24"/>
    <p:sldId id="319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317" r:id="rId38"/>
    <p:sldId id="280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53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380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6" d="100"/>
        <a:sy n="5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14FB6A87-A823-487E-A7AE-6407C5961B52}" type="datetimeFigureOut">
              <a:rPr lang="ru-RU" smtClean="0"/>
              <a:pPr/>
              <a:t>07.12.2016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366262DE-6BA1-40F5-98FB-DAB8E2815A7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0161205_232720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2385"/>
            <a:ext cx="9144000" cy="54132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0668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altLang="ru-RU" sz="36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Перед театром театральные афиши</a:t>
            </a:r>
          </a:p>
        </p:txBody>
      </p:sp>
      <p:pic>
        <p:nvPicPr>
          <p:cNvPr id="10242" name="Picture 2" descr="C:\Users\Наталья\Desktop\Театральная неделя\афиша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600014" y="1609725"/>
            <a:ext cx="6953371" cy="48466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3" descr="C:\Users\Наталья\Desktop\Театральная неделя\афиша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1482725"/>
            <a:ext cx="3271838" cy="2198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 descr="C:\Users\Наталья\Desktop\Театральная неделя\афиша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8" y="1916113"/>
            <a:ext cx="2703512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05_232739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10142"/>
            <a:ext cx="9144000" cy="523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 bwMode="auto">
          <a:xfrm>
            <a:off x="-520700" y="3454400"/>
            <a:ext cx="5383213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Фойе</a:t>
            </a:r>
          </a:p>
        </p:txBody>
      </p:sp>
      <p:pic>
        <p:nvPicPr>
          <p:cNvPr id="1331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9700" y="539750"/>
            <a:ext cx="324485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539750"/>
            <a:ext cx="4483100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30588" y="3213100"/>
            <a:ext cx="5065712" cy="284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1"/>
          <p:cNvSpPr>
            <a:spLocks noGrp="1"/>
          </p:cNvSpPr>
          <p:nvPr>
            <p:ph type="title"/>
          </p:nvPr>
        </p:nvSpPr>
        <p:spPr bwMode="auto">
          <a:xfrm>
            <a:off x="777875" y="476250"/>
            <a:ext cx="7543800" cy="7207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36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Гардероб</a:t>
            </a:r>
          </a:p>
        </p:txBody>
      </p:sp>
      <p:pic>
        <p:nvPicPr>
          <p:cNvPr id="14338" name="Picture 2" descr="C:\Users\Наталья\Desktop\Театральная неделя\гардероб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3513" y="1196975"/>
            <a:ext cx="4176712" cy="3095625"/>
          </a:xfrm>
          <a:noFill/>
        </p:spPr>
      </p:pic>
      <p:pic>
        <p:nvPicPr>
          <p:cNvPr id="14340" name="Picture 3" descr="C:\Users\Наталья\Desktop\Театральная неделя\гардероб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4508500"/>
            <a:ext cx="2160588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4" descr="C:\Users\Наталья\Desktop\Театральная неделя\гардеробщик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67175" y="2892425"/>
            <a:ext cx="4872038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481013"/>
            <a:ext cx="8229600" cy="490537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Зрительный зал</a:t>
            </a:r>
          </a:p>
        </p:txBody>
      </p:sp>
      <p:pic>
        <p:nvPicPr>
          <p:cNvPr id="15362" name="Picture 2" descr="C:\Users\Наталья\Desktop\Театральная неделя\зал 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963" y="1152525"/>
            <a:ext cx="4076700" cy="242093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3" descr="C:\Users\Наталья\Desktop\Театральная неделя\зал 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4725" y="1174750"/>
            <a:ext cx="3902075" cy="2420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C:\Users\Наталья\Desktop\Театральная неделя\зал 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5425" y="3933825"/>
            <a:ext cx="3949700" cy="2589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" descr="C:\Users\Наталья\Desktop\Театральная неделя\зал 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363" y="3933825"/>
            <a:ext cx="3671887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1205_2328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6543"/>
            <a:ext cx="9144000" cy="5764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Заголовок 1"/>
          <p:cNvSpPr>
            <a:spLocks noGrp="1"/>
          </p:cNvSpPr>
          <p:nvPr>
            <p:ph type="title"/>
          </p:nvPr>
        </p:nvSpPr>
        <p:spPr bwMode="auto">
          <a:xfrm>
            <a:off x="1116013" y="188913"/>
            <a:ext cx="8229600" cy="9937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44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Сцена и занавес</a:t>
            </a:r>
          </a:p>
        </p:txBody>
      </p:sp>
      <p:pic>
        <p:nvPicPr>
          <p:cNvPr id="19458" name="Picture 2" descr="C:\Users\Наталья\Desktop\Театральная неделя\зал 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1219200" y="1889919"/>
            <a:ext cx="5715000" cy="42862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05_232751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2"/>
          <p:cNvSpPr>
            <a:spLocks noGrp="1"/>
          </p:cNvSpPr>
          <p:nvPr>
            <p:ph type="title"/>
          </p:nvPr>
        </p:nvSpPr>
        <p:spPr bwMode="auto">
          <a:xfrm>
            <a:off x="5435600" y="771525"/>
            <a:ext cx="3319463" cy="9144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44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Актёры</a:t>
            </a:r>
          </a:p>
        </p:txBody>
      </p:sp>
      <p:pic>
        <p:nvPicPr>
          <p:cNvPr id="27651" name="Picture 2" descr="E:\Новое  март 2016\Театральная неделя\Картинки\балерин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73200"/>
            <a:ext cx="1757362" cy="2578100"/>
          </a:xfrm>
          <a:noFill/>
        </p:spPr>
      </p:pic>
      <p:pic>
        <p:nvPicPr>
          <p:cNvPr id="27652" name="Picture 3" descr="E:\Новое  март 2016\Театральная неделя\Картинки\Ревда артисты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4051300"/>
            <a:ext cx="3455988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E:\Новое  март 2016\Театральная неделя\Картинки\morozkoznakomstvo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7038" y="476250"/>
            <a:ext cx="3316287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 descr="E:\Новое  март 2016\Театральная неделя\Картинки\артистка поет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3113" y="1989138"/>
            <a:ext cx="306070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05_232858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33447"/>
            <a:ext cx="9144000" cy="55911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Наталья\Desktop\Театральная неделя\оперный Ек-г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476250"/>
            <a:ext cx="3871913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Наталья\Desktop\Театральная неделя\17888088915534f4197b38e6.8358099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3992563"/>
            <a:ext cx="3386137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4932363" y="1376363"/>
            <a:ext cx="3816350" cy="10080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ЧТО </a:t>
            </a:r>
            <a:b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ТАКОЕ </a:t>
            </a:r>
            <a:b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ТЕАТР?</a:t>
            </a:r>
          </a:p>
        </p:txBody>
      </p:sp>
      <p:pic>
        <p:nvPicPr>
          <p:cNvPr id="7173" name="Picture 4" descr="C:\Users\Наталья\Desktop\Театральная неделя\оперный теат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55813" y="2660650"/>
            <a:ext cx="3616325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Театр оперы и балета</a:t>
            </a:r>
          </a:p>
        </p:txBody>
      </p:sp>
      <p:pic>
        <p:nvPicPr>
          <p:cNvPr id="37890" name="Picture 4" descr="C:\Users\Наталья\Desktop\Театральная неделя\опера 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900113" y="981075"/>
            <a:ext cx="4310062" cy="3200400"/>
          </a:xfrm>
          <a:noFill/>
        </p:spPr>
      </p:pic>
      <p:pic>
        <p:nvPicPr>
          <p:cNvPr id="37892" name="Picture 2" descr="C:\Users\Наталья\Desktop\Театральная неделя\балет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4300" y="3573463"/>
            <a:ext cx="44211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05_2329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89857"/>
            <a:ext cx="9144000" cy="58782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61205_232805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Заголовок 1"/>
          <p:cNvSpPr>
            <a:spLocks noGrp="1"/>
          </p:cNvSpPr>
          <p:nvPr>
            <p:ph type="title"/>
          </p:nvPr>
        </p:nvSpPr>
        <p:spPr bwMode="auto">
          <a:xfrm>
            <a:off x="1187450" y="71438"/>
            <a:ext cx="8229600" cy="9366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Оркестровая яма </a:t>
            </a:r>
            <a:endParaRPr lang="ru-RU" altLang="ru-RU" sz="4000" smtClean="0">
              <a:solidFill>
                <a:srgbClr val="5C64B7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20482" name="Picture 2" descr="C:\Users\Наталья\Desktop\Театральная неделя\оркестровая ям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9388" y="1109663"/>
            <a:ext cx="4464050" cy="2836862"/>
          </a:xfrm>
          <a:noFill/>
        </p:spPr>
      </p:pic>
      <p:pic>
        <p:nvPicPr>
          <p:cNvPr id="20484" name="Picture 3" descr="C:\Users\Наталья\Desktop\Театральная неделя\орк-я яма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0450" y="1125538"/>
            <a:ext cx="41036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C:\Users\Наталья\Desktop\Театральная неделя\оркестр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4149725"/>
            <a:ext cx="3790950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753278"/>
            <a:ext cx="5257800" cy="4559531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6" descr="74504186_03_masha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8" y="44450"/>
            <a:ext cx="8964612" cy="6777038"/>
          </a:xfrm>
        </p:spPr>
      </p:pic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323850" y="1196975"/>
            <a:ext cx="45624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 i="1">
                <a:solidFill>
                  <a:srgbClr val="990033"/>
                </a:solidFill>
                <a:latin typeface="Comic Sans MS" pitchFamily="66" charset="0"/>
              </a:rPr>
              <a:t>УДАРНО – </a:t>
            </a:r>
          </a:p>
          <a:p>
            <a:pPr algn="ctr"/>
            <a:r>
              <a:rPr lang="ru-RU" sz="3600" b="1" i="1">
                <a:solidFill>
                  <a:srgbClr val="990033"/>
                </a:solidFill>
                <a:latin typeface="Comic Sans MS" pitchFamily="66" charset="0"/>
              </a:rPr>
              <a:t>ШУМОВЫЕ ИНСТРУМЕНТЫ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74504186_03_mas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4" descr="pTRU1-5909484dt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827088" y="476250"/>
            <a:ext cx="3816350" cy="35560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74504186_03_mas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" y="2698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7" descr="DV016_Jpg_Large_491244_al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765175"/>
            <a:ext cx="4176712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2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21" descr="0_8043c_31077881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1268413"/>
            <a:ext cx="3851275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490538"/>
            <a:ext cx="8229600" cy="922337"/>
          </a:xfrm>
        </p:spPr>
        <p:txBody>
          <a:bodyPr>
            <a:normAutofit/>
          </a:bodyPr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БАРАБАН</a:t>
            </a:r>
          </a:p>
        </p:txBody>
      </p:sp>
      <p:pic>
        <p:nvPicPr>
          <p:cNvPr id="5125" name="Picture 5" descr="guitar990135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48100" y="1555750"/>
            <a:ext cx="2884488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7" descr="34_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3800" y="4506913"/>
            <a:ext cx="2379663" cy="158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9" descr="Meinl-Nino-Wood-Djembe-10--Natural27763-1398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10375" y="2133600"/>
            <a:ext cx="1506538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11" descr="0_3132_mid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0338" y="4421188"/>
            <a:ext cx="1800225" cy="166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13" descr="UC_01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11863" y="836613"/>
            <a:ext cx="183515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8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519113" y="485775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Бубен</a:t>
            </a:r>
          </a:p>
        </p:txBody>
      </p:sp>
      <p:pic>
        <p:nvPicPr>
          <p:cNvPr id="6148" name="Picture 7" descr="02eacd1b14a479160506783a94878c9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27313" y="3357563"/>
            <a:ext cx="3024187" cy="273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 descr="Q7y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005263"/>
            <a:ext cx="2012950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3" descr="0_63c84_c1118d79_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1188" y="981075"/>
            <a:ext cx="2636837" cy="418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7" descr="42643814730433_60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3438" y="1624013"/>
            <a:ext cx="3167062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Наталья\Desktop\Театральная неделя\Ек-г театр оперы и балета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r="667" b="10231"/>
          <a:stretch/>
        </p:blipFill>
        <p:spPr bwMode="auto">
          <a:xfrm>
            <a:off x="4783138" y="573088"/>
            <a:ext cx="3695700" cy="24765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3" descr="C:\Users\Наталья\Desktop\Театральная неделя\Ек-г.jpg"/>
          <p:cNvPicPr>
            <a:picLocks noChangeAspect="1" noChangeArrowheads="1"/>
          </p:cNvPicPr>
          <p:nvPr/>
        </p:nvPicPr>
        <p:blipFill rotWithShape="1">
          <a:blip r:embed="rId3"/>
          <a:srcRect r="1948" b="18669"/>
          <a:stretch/>
        </p:blipFill>
        <p:spPr bwMode="auto">
          <a:xfrm>
            <a:off x="495300" y="3530600"/>
            <a:ext cx="3790950" cy="229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4" descr="C:\Users\Наталья\Desktop\Театральная неделя\Большой театр России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577850"/>
            <a:ext cx="3559175" cy="2563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" descr="C:\Users\Наталья\Desktop\Театральная неделя\17888088915534f4197b38e6.83580993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3138" y="3344863"/>
            <a:ext cx="3597275" cy="266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5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14"/>
          <p:cNvSpPr>
            <a:spLocks noChangeArrowheads="1"/>
          </p:cNvSpPr>
          <p:nvPr/>
        </p:nvSpPr>
        <p:spPr bwMode="auto">
          <a:xfrm>
            <a:off x="3779838" y="1484313"/>
            <a:ext cx="4321175" cy="3024187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7172" name="Picture 13" descr="91715641_masha_i_medved_prikoluy_v_kartinkah_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550" y="1408113"/>
            <a:ext cx="6121400" cy="432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Маракасы</a:t>
            </a:r>
          </a:p>
        </p:txBody>
      </p:sp>
      <p:pic>
        <p:nvPicPr>
          <p:cNvPr id="7174" name="Picture 5" descr="49aff221a2fc8a29209a92b8a2a598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6600" y="1497013"/>
            <a:ext cx="4319588" cy="380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ar11955283765286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32588" y="908050"/>
            <a:ext cx="133191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9" descr="maracas_thl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4365625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9" descr="73645331_0_5141f_6746a717_X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612775" y="2058988"/>
            <a:ext cx="5473700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557213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Треугольник</a:t>
            </a:r>
          </a:p>
        </p:txBody>
      </p:sp>
      <p:pic>
        <p:nvPicPr>
          <p:cNvPr id="8197" name="Picture 5" descr="image_0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6700" y="2425700"/>
            <a:ext cx="5005388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7" descr="Fon_ugol_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37325" y="1268413"/>
            <a:ext cx="1617663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5"/>
          <p:cNvSpPr>
            <a:spLocks noChangeArrowheads="1"/>
          </p:cNvSpPr>
          <p:nvPr/>
        </p:nvSpPr>
        <p:spPr bwMode="auto">
          <a:xfrm>
            <a:off x="2339975" y="5876925"/>
            <a:ext cx="4824413" cy="720725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16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Трещотки</a:t>
            </a:r>
          </a:p>
        </p:txBody>
      </p:sp>
      <p:pic>
        <p:nvPicPr>
          <p:cNvPr id="9221" name="Picture 14" descr="91726055_91715634_masha_i_medved_prikoluy_v_kartinkah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1050" y="1484313"/>
            <a:ext cx="6337300" cy="437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7" descr="piano990034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8525" y="1612900"/>
            <a:ext cx="4968875" cy="412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Rectangle 18"/>
          <p:cNvSpPr>
            <a:spLocks noChangeArrowheads="1"/>
          </p:cNvSpPr>
          <p:nvPr/>
        </p:nvSpPr>
        <p:spPr bwMode="auto">
          <a:xfrm>
            <a:off x="5651500" y="5300663"/>
            <a:ext cx="914400" cy="5762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8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14338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Кастаньеты</a:t>
            </a:r>
          </a:p>
        </p:txBody>
      </p:sp>
      <p:pic>
        <p:nvPicPr>
          <p:cNvPr id="10244" name="Picture 7" descr="castane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4413" y="1428750"/>
            <a:ext cx="154146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9" descr="OS34042_resiz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24300" y="1268413"/>
            <a:ext cx="4176713" cy="417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7" descr="73645296_0_5141c_364ab1a0_XL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252413" y="1196975"/>
            <a:ext cx="6054726" cy="593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4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8438"/>
            <a:ext cx="8229600" cy="1143000"/>
          </a:xfrm>
        </p:spPr>
        <p:txBody>
          <a:bodyPr/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Колокольчики</a:t>
            </a:r>
          </a:p>
        </p:txBody>
      </p:sp>
      <p:pic>
        <p:nvPicPr>
          <p:cNvPr id="11268" name="Picture 5" descr="blond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24075" y="1119188"/>
            <a:ext cx="5976938" cy="418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1835150" y="3716338"/>
            <a:ext cx="4032250" cy="1439862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1270" name="Rectangle 7"/>
          <p:cNvSpPr>
            <a:spLocks noChangeArrowheads="1"/>
          </p:cNvSpPr>
          <p:nvPr/>
        </p:nvSpPr>
        <p:spPr bwMode="auto">
          <a:xfrm>
            <a:off x="2411413" y="1484313"/>
            <a:ext cx="3600450" cy="1657350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ru-RU"/>
          </a:p>
        </p:txBody>
      </p:sp>
      <p:pic>
        <p:nvPicPr>
          <p:cNvPr id="11271" name="Picture 9" descr="171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1484313"/>
            <a:ext cx="432117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3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Металлофон</a:t>
            </a:r>
          </a:p>
        </p:txBody>
      </p:sp>
      <p:pic>
        <p:nvPicPr>
          <p:cNvPr id="12292" name="Picture 5" descr="888800052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4365625"/>
            <a:ext cx="3024187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7" descr="DV016_Jpg_Large_499874_soprano_metalloph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59113" y="1125538"/>
            <a:ext cx="4968875" cy="314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12" descr="69438066_1dd6c325bd2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80975" y="188913"/>
            <a:ext cx="3638550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9" descr="93591774_large__pwAiffAuY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4563" y="2205038"/>
            <a:ext cx="5140325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ru-RU" sz="5400" b="1" smtClean="0">
                <a:solidFill>
                  <a:srgbClr val="990033"/>
                </a:solidFill>
                <a:latin typeface="Comic Sans MS" pitchFamily="66" charset="0"/>
              </a:rPr>
              <a:t>Ксилофон</a:t>
            </a:r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2771775" y="2492375"/>
            <a:ext cx="3744913" cy="2592388"/>
          </a:xfrm>
          <a:prstGeom prst="rect">
            <a:avLst/>
          </a:prstGeom>
          <a:solidFill>
            <a:schemeClr val="bg1"/>
          </a:solidFill>
          <a:ln w="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pic>
        <p:nvPicPr>
          <p:cNvPr id="13318" name="Picture 5" descr="xylopho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5013" y="1250950"/>
            <a:ext cx="4752975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7" descr="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0338" y="4508500"/>
            <a:ext cx="2016125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>
            <a:spLocks noGrp="1"/>
          </p:cNvSpPr>
          <p:nvPr>
            <p:ph type="title"/>
          </p:nvPr>
        </p:nvSpPr>
        <p:spPr bwMode="auto">
          <a:xfrm>
            <a:off x="2339975" y="5300663"/>
            <a:ext cx="5256213" cy="9144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 eaLnBrk="1" hangingPunct="1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Эмоции </a:t>
            </a:r>
            <a:b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после спектакля</a:t>
            </a:r>
          </a:p>
        </p:txBody>
      </p:sp>
      <p:pic>
        <p:nvPicPr>
          <p:cNvPr id="44035" name="Picture 2" descr="E:\Новое  март 2016\Театральная неделя\Эмойии\эмоции 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" r="-1843" b="9508"/>
          <a:stretch>
            <a:fillRect/>
          </a:stretch>
        </p:blipFill>
        <p:spPr bwMode="auto">
          <a:xfrm>
            <a:off x="2843213" y="404813"/>
            <a:ext cx="3960812" cy="41036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7" descr="2649881-e334abf816f3c6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652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836613"/>
            <a:ext cx="6335713" cy="525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 bwMode="auto">
          <a:xfrm>
            <a:off x="357158" y="4643446"/>
            <a:ext cx="8245475" cy="20018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4400" b="1" dirty="0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В Каменске - Уральском</a:t>
            </a:r>
          </a:p>
        </p:txBody>
      </p:sp>
      <p:pic>
        <p:nvPicPr>
          <p:cNvPr id="3379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57290" y="0"/>
            <a:ext cx="6386532" cy="48013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8229600" cy="1641475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ru-RU" altLang="ru-RU" sz="3200" b="1" dirty="0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Театр кукол </a:t>
            </a:r>
            <a:br>
              <a:rPr lang="ru-RU" altLang="ru-RU" sz="3200" b="1" dirty="0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</a:br>
            <a:r>
              <a:rPr lang="ru-RU" altLang="ru-RU" sz="3200" b="1" dirty="0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город Екатеринбург</a:t>
            </a:r>
            <a:endParaRPr lang="ru-RU" altLang="ru-RU" sz="3200" b="1" dirty="0" smtClean="0">
              <a:solidFill>
                <a:srgbClr val="5C64B7"/>
              </a:solidFill>
              <a:effectLst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4818" name="Picture 2" descr="C:\Users\Наталья\Desktop\Театральная неделя\театр кукол Ек-г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457200" y="1615218"/>
            <a:ext cx="7239000" cy="483565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Заголовок 2"/>
          <p:cNvSpPr>
            <a:spLocks noGrp="1"/>
          </p:cNvSpPr>
          <p:nvPr>
            <p:ph type="title"/>
          </p:nvPr>
        </p:nvSpPr>
        <p:spPr bwMode="auto">
          <a:xfrm>
            <a:off x="755650" y="5300663"/>
            <a:ext cx="7543800" cy="91440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ru-RU" altLang="ru-RU" sz="44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Театр музыкальной комедии</a:t>
            </a:r>
          </a:p>
        </p:txBody>
      </p:sp>
      <p:pic>
        <p:nvPicPr>
          <p:cNvPr id="3891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33375"/>
            <a:ext cx="6477000" cy="43195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6437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pPr algn="ctr" eaLnBrk="1" hangingPunct="1"/>
            <a:r>
              <a:rPr lang="ru-RU" altLang="ru-RU" sz="4000" b="1" smtClean="0">
                <a:solidFill>
                  <a:srgbClr val="5C64B7"/>
                </a:solidFill>
                <a:effectLst/>
                <a:latin typeface="Verdana" pitchFamily="34" charset="0"/>
                <a:ea typeface="Verdana" pitchFamily="34" charset="0"/>
                <a:cs typeface="Verdana" pitchFamily="34" charset="0"/>
              </a:rPr>
              <a:t>Театры в детском саду</a:t>
            </a:r>
          </a:p>
        </p:txBody>
      </p:sp>
      <p:pic>
        <p:nvPicPr>
          <p:cNvPr id="45058" name="Picture 2" descr="C:\Users\Наталья\Desktop\Театральная неделя\теневой театр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95288" y="1196975"/>
            <a:ext cx="3097212" cy="2160588"/>
          </a:xfrm>
          <a:noFill/>
        </p:spPr>
      </p:pic>
      <p:pic>
        <p:nvPicPr>
          <p:cNvPr id="45060" name="Picture 3" descr="C:\Users\Наталья\Desktop\Театральная неделя\вязаный театр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9838" y="1196975"/>
            <a:ext cx="2944812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4" descr="C:\Users\Наталья\Desktop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363" y="3500438"/>
            <a:ext cx="30575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 descr="C:\Users\Наталья\Desktop\8ef04c00fed26d9b6d81a4fd269aba6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4888" y="2847975"/>
            <a:ext cx="2881312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6" descr="C:\Users\Наталья\Desktop\gvZpBletA_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335338" y="4183063"/>
            <a:ext cx="2890837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0161205_232949(0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6883"/>
            <a:ext cx="9144000" cy="62642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0161205_233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41</TotalTime>
  <Words>46</Words>
  <Application>Microsoft Office PowerPoint</Application>
  <PresentationFormat>Экран (4:3)</PresentationFormat>
  <Paragraphs>25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Изящная</vt:lpstr>
      <vt:lpstr>Слайд 1</vt:lpstr>
      <vt:lpstr>ЧТО  ТАКОЕ  ТЕАТР?</vt:lpstr>
      <vt:lpstr>Слайд 3</vt:lpstr>
      <vt:lpstr>В Каменске - Уральском</vt:lpstr>
      <vt:lpstr>Театр кукол  город Екатеринбург</vt:lpstr>
      <vt:lpstr>Театр музыкальной комедии</vt:lpstr>
      <vt:lpstr>Театры в детском саду</vt:lpstr>
      <vt:lpstr>Слайд 8</vt:lpstr>
      <vt:lpstr>Слайд 9</vt:lpstr>
      <vt:lpstr>Перед театром театральные афиши</vt:lpstr>
      <vt:lpstr>Слайд 11</vt:lpstr>
      <vt:lpstr>Фойе</vt:lpstr>
      <vt:lpstr>Гардероб</vt:lpstr>
      <vt:lpstr>Зрительный зал</vt:lpstr>
      <vt:lpstr>Слайд 15</vt:lpstr>
      <vt:lpstr>Сцена и занавес</vt:lpstr>
      <vt:lpstr>Слайд 17</vt:lpstr>
      <vt:lpstr>Актёры</vt:lpstr>
      <vt:lpstr>Слайд 19</vt:lpstr>
      <vt:lpstr>Театр оперы и балета</vt:lpstr>
      <vt:lpstr>Слайд 21</vt:lpstr>
      <vt:lpstr>Слайд 22</vt:lpstr>
      <vt:lpstr>Оркестровая яма </vt:lpstr>
      <vt:lpstr>Слайд 24</vt:lpstr>
      <vt:lpstr>Слайд 25</vt:lpstr>
      <vt:lpstr>Слайд 26</vt:lpstr>
      <vt:lpstr>Слайд 27</vt:lpstr>
      <vt:lpstr>БАРАБАН</vt:lpstr>
      <vt:lpstr>Бубен</vt:lpstr>
      <vt:lpstr>Маракасы</vt:lpstr>
      <vt:lpstr>Треугольник</vt:lpstr>
      <vt:lpstr>Трещотки</vt:lpstr>
      <vt:lpstr>Кастаньеты</vt:lpstr>
      <vt:lpstr>Колокольчики</vt:lpstr>
      <vt:lpstr>Металлофон</vt:lpstr>
      <vt:lpstr>Ксилофон</vt:lpstr>
      <vt:lpstr>Эмоции  после спектакля</vt:lpstr>
      <vt:lpstr>Слайд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Люда</dc:creator>
  <cp:lastModifiedBy>Люда</cp:lastModifiedBy>
  <cp:revision>6</cp:revision>
  <dcterms:created xsi:type="dcterms:W3CDTF">2016-12-07T05:40:51Z</dcterms:created>
  <dcterms:modified xsi:type="dcterms:W3CDTF">2016-12-07T08:34:59Z</dcterms:modified>
</cp:coreProperties>
</file>