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3" r:id="rId7"/>
    <p:sldId id="265" r:id="rId8"/>
    <p:sldId id="261" r:id="rId9"/>
    <p:sldId id="266" r:id="rId10"/>
    <p:sldId id="267" r:id="rId11"/>
    <p:sldId id="264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7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6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158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2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681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5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2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9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6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1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5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1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1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5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55BC5-34EA-4D9D-9215-D0AC8FE1CB5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367E83-AB04-4AA3-9718-4618305D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E76BC-3C6D-45B4-9449-EE5A574B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0" y="-194706"/>
            <a:ext cx="11168268" cy="1249017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8900" b="1" dirty="0">
                <a:solidFill>
                  <a:srgbClr val="FF0000"/>
                </a:solidFill>
              </a:rPr>
              <a:t>классный час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26053E-5692-4760-BA6F-A947D041A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774" y="4439478"/>
            <a:ext cx="3588026" cy="241852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dirty="0">
                <a:solidFill>
                  <a:srgbClr val="FF0000"/>
                </a:solidFill>
              </a:rPr>
              <a:t>Преподаватель 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rgbClr val="FF0000"/>
                </a:solidFill>
              </a:rPr>
              <a:t>начальных классов 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rgbClr val="FF0000"/>
                </a:solidFill>
              </a:rPr>
              <a:t>Муромцева О.К.</a:t>
            </a:r>
          </a:p>
        </p:txBody>
      </p:sp>
      <p:pic>
        <p:nvPicPr>
          <p:cNvPr id="16386" name="Picture 2" descr="https://avatars.mds.yandex.net/i?id=99d99a271a77c5b9718b41d765781c3e6fc81a2f-9706270-images-thumbs&amp;n=13">
            <a:extLst>
              <a:ext uri="{FF2B5EF4-FFF2-40B4-BE49-F238E27FC236}">
                <a16:creationId xmlns:a16="http://schemas.microsoft.com/office/drawing/2014/main" id="{D8224FCA-96BF-4391-8D2B-F1C16205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91917"/>
            <a:ext cx="5950225" cy="41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1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AE745-2CE4-4202-88FE-3C2BF32E5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1" y="624110"/>
            <a:ext cx="2862469" cy="454423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>Притча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 о 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Добре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 и 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Зле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Два волка">
            <a:extLst>
              <a:ext uri="{FF2B5EF4-FFF2-40B4-BE49-F238E27FC236}">
                <a16:creationId xmlns:a16="http://schemas.microsoft.com/office/drawing/2014/main" id="{4E10706A-D570-4B41-85B0-EC788DB0BC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08" y="215347"/>
            <a:ext cx="5353879" cy="6427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16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B5F6A-F930-49CB-AB49-F863F91D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D5308-4A00-471D-9DFB-A10925CB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almadeladanza.ru/wp-content/uploads/3/a/5/3a5ad262b5fab36debb13cc0e1d876c7.jpeg">
            <a:extLst>
              <a:ext uri="{FF2B5EF4-FFF2-40B4-BE49-F238E27FC236}">
                <a16:creationId xmlns:a16="http://schemas.microsoft.com/office/drawing/2014/main" id="{0AE8F731-791D-4BA4-962C-CDC25345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7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0BD24-46BF-4683-935A-14A505A5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526" y="-1203309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avatars.mds.yandex.net/i?id=a0d8c9cb709a5085b0886f20bc35ef7d99389dc0-9265564-images-thumbs&amp;ref=rim&amp;n=33&amp;w=267&amp;h=200">
            <a:extLst>
              <a:ext uri="{FF2B5EF4-FFF2-40B4-BE49-F238E27FC236}">
                <a16:creationId xmlns:a16="http://schemas.microsoft.com/office/drawing/2014/main" id="{B9C0896C-18EF-4F1D-BEC1-48C484EC1B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t="-642" r="22997" b="642"/>
          <a:stretch/>
        </p:blipFill>
        <p:spPr bwMode="auto">
          <a:xfrm>
            <a:off x="1502694" y="100357"/>
            <a:ext cx="1923513" cy="294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i?id=4255e3b155d6c181194c2734337d69ffd4a2ba58-11043615-images-thumbs&amp;n=13">
            <a:extLst>
              <a:ext uri="{FF2B5EF4-FFF2-40B4-BE49-F238E27FC236}">
                <a16:creationId xmlns:a16="http://schemas.microsoft.com/office/drawing/2014/main" id="{486D652D-1014-4359-953D-4E28C7B9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07" y="7758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vatars.mds.yandex.net/i?id=65670a1eb975dc26ca857b3b64ca71ba97cf43ae-10106325-images-thumbs&amp;n=13">
            <a:extLst>
              <a:ext uri="{FF2B5EF4-FFF2-40B4-BE49-F238E27FC236}">
                <a16:creationId xmlns:a16="http://schemas.microsoft.com/office/drawing/2014/main" id="{3CB96727-DF39-4DE2-8E62-F0112DEF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38" y="77581"/>
            <a:ext cx="22669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avatars.mds.yandex.net/i?id=ff827938208b6e10b223e6eee741fe0319de52a3-10121710-images-thumbs&amp;n=13">
            <a:extLst>
              <a:ext uri="{FF2B5EF4-FFF2-40B4-BE49-F238E27FC236}">
                <a16:creationId xmlns:a16="http://schemas.microsoft.com/office/drawing/2014/main" id="{1192254E-0FFF-453D-AA17-0D62D924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049" y="7758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avatars.mds.yandex.net/i?id=ef883383f5d3e360abdb8c56760bd1855d429ac7-10917150-images-thumbs&amp;n=13">
            <a:extLst>
              <a:ext uri="{FF2B5EF4-FFF2-40B4-BE49-F238E27FC236}">
                <a16:creationId xmlns:a16="http://schemas.microsoft.com/office/drawing/2014/main" id="{1EC266D5-8723-47B0-AAED-1BE46BB2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61" y="3036612"/>
            <a:ext cx="2200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avatars.mds.yandex.net/i?id=943f07afe3e1e6a5fc49f49554d8b45a9058786a-9843251-images-thumbs&amp;n=13">
            <a:extLst>
              <a:ext uri="{FF2B5EF4-FFF2-40B4-BE49-F238E27FC236}">
                <a16:creationId xmlns:a16="http://schemas.microsoft.com/office/drawing/2014/main" id="{FA6A236F-18B1-40ED-920C-7EEB42F5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77" y="2947643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avatars.mds.yandex.net/i?id=3ec7233fa2220818ae0d0f1a6b8556f4653bf663-4032389-images-thumbs&amp;n=13">
            <a:extLst>
              <a:ext uri="{FF2B5EF4-FFF2-40B4-BE49-F238E27FC236}">
                <a16:creationId xmlns:a16="http://schemas.microsoft.com/office/drawing/2014/main" id="{7C488AAA-4FD7-4E00-92AE-046B992A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63" y="3048000"/>
            <a:ext cx="24098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avatars.mds.yandex.net/i?id=df8aaa284e81e5d13cfbd4bff6c8233e7f02809f-9598980-images-thumbs&amp;n=13">
            <a:extLst>
              <a:ext uri="{FF2B5EF4-FFF2-40B4-BE49-F238E27FC236}">
                <a16:creationId xmlns:a16="http://schemas.microsoft.com/office/drawing/2014/main" id="{420A0E99-497A-437A-A11F-4C3049E2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369" y="312558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9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A61E2-42C0-4013-A81D-85F4BE8D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avatars.mds.yandex.net/i?id=262d1d878280b4a86a6a29fe3e6f28588751377f-10933751-images-thumbs&amp;n=13">
            <a:extLst>
              <a:ext uri="{FF2B5EF4-FFF2-40B4-BE49-F238E27FC236}">
                <a16:creationId xmlns:a16="http://schemas.microsoft.com/office/drawing/2014/main" id="{5AF0CF5F-0B1E-4800-8087-70B72E17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17" y="500269"/>
            <a:ext cx="243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vatars.mds.yandex.net/i?id=9242c8d9e175a9a5d2c8c3b7af758cdf909cd375-9598634-images-thumbs&amp;n=13">
            <a:extLst>
              <a:ext uri="{FF2B5EF4-FFF2-40B4-BE49-F238E27FC236}">
                <a16:creationId xmlns:a16="http://schemas.microsoft.com/office/drawing/2014/main" id="{4875C147-64DA-409E-B7C1-414B28A17B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r="19840"/>
          <a:stretch/>
        </p:blipFill>
        <p:spPr bwMode="auto">
          <a:xfrm>
            <a:off x="4021517" y="500269"/>
            <a:ext cx="329979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avatars.mds.yandex.net/i?id=984f10550ae17b9b244f28c5019b4f30c1b1baba-10354084-images-thumbs&amp;n=13">
            <a:extLst>
              <a:ext uri="{FF2B5EF4-FFF2-40B4-BE49-F238E27FC236}">
                <a16:creationId xmlns:a16="http://schemas.microsoft.com/office/drawing/2014/main" id="{5124F227-FD7E-4B22-8C42-44289603A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1"/>
          <a:stretch/>
        </p:blipFill>
        <p:spPr bwMode="auto">
          <a:xfrm>
            <a:off x="7288698" y="510208"/>
            <a:ext cx="243120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Морозко настенька поливает пень - фото">
            <a:extLst>
              <a:ext uri="{FF2B5EF4-FFF2-40B4-BE49-F238E27FC236}">
                <a16:creationId xmlns:a16="http://schemas.microsoft.com/office/drawing/2014/main" id="{E0F859C2-3D3E-4122-9BC2-6B6858876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17" y="3548269"/>
            <a:ext cx="39909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avatars.mds.yandex.net/i?id=db1819b2f6f7046ba9620b3012fe936e995a2c26-10730710-images-thumbs&amp;n=13">
            <a:extLst>
              <a:ext uri="{FF2B5EF4-FFF2-40B4-BE49-F238E27FC236}">
                <a16:creationId xmlns:a16="http://schemas.microsoft.com/office/drawing/2014/main" id="{120D7C73-175C-4D81-B144-54DE5FB8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47" y="3568147"/>
            <a:ext cx="4191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6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1CD63-450E-452B-9F80-E62513CD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951F85-3907-4D37-B4D0-5F8FDD8F3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fs.znanio.ru/d5af0e/73/9e/be725654a86c9dd65acaeec00d18338d6c.jpg">
            <a:extLst>
              <a:ext uri="{FF2B5EF4-FFF2-40B4-BE49-F238E27FC236}">
                <a16:creationId xmlns:a16="http://schemas.microsoft.com/office/drawing/2014/main" id="{A80099BD-285A-4FC4-94E3-F6842CA63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5217" r="5430" b="6473"/>
          <a:stretch/>
        </p:blipFill>
        <p:spPr bwMode="auto">
          <a:xfrm>
            <a:off x="2093845" y="0"/>
            <a:ext cx="8911686" cy="668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2FE63-D13D-4449-9530-28565CCC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36381-3A11-4478-AC50-3ABDEAB69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24109"/>
            <a:ext cx="8915400" cy="662482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 - хорошо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 – добро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- мир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Жадность- щедрость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Грубость – вежливость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Жестокость – ласка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Ложь - правда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Предательство - преданность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73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6F9FA-5864-40DF-8408-BF2E1807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Доброго дня и здоровья картинка #687049 - Картинки доброго дня и крепкого здоров">
            <a:extLst>
              <a:ext uri="{FF2B5EF4-FFF2-40B4-BE49-F238E27FC236}">
                <a16:creationId xmlns:a16="http://schemas.microsoft.com/office/drawing/2014/main" id="{DB5D72D4-1A0C-4068-B6C2-BB5BCEB238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82" y="147983"/>
            <a:ext cx="9904957" cy="656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8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7E629-CFC1-484C-894A-2FCD37D2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FFA4AF-EDA0-415F-9996-7316177E3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avatars.mds.yandex.net/i?id=54de7c1952cd2bfe06e9d95f8dacc31889f1b557-9151019-images-thumbs&amp;n=13">
            <a:extLst>
              <a:ext uri="{FF2B5EF4-FFF2-40B4-BE49-F238E27FC236}">
                <a16:creationId xmlns:a16="http://schemas.microsoft.com/office/drawing/2014/main" id="{A54A0AF3-CC19-460B-8A73-3AB98CFFD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22718" r="2839" b="4865"/>
          <a:stretch/>
        </p:blipFill>
        <p:spPr bwMode="auto">
          <a:xfrm>
            <a:off x="1825069" y="451202"/>
            <a:ext cx="9679543" cy="59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2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BB720-7662-483F-AA70-4B86B10D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8C5405-8001-46DE-A1BA-527D0F61B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avatars.mds.yandex.net/i?id=bb466252e305a9d6bf0920fba19c2061dbf0151c-8312318-images-thumbs&amp;n=13">
            <a:extLst>
              <a:ext uri="{FF2B5EF4-FFF2-40B4-BE49-F238E27FC236}">
                <a16:creationId xmlns:a16="http://schemas.microsoft.com/office/drawing/2014/main" id="{77A5D3C9-F5C4-4FD4-95C0-42B3A24B0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9"/>
          <a:stretch/>
        </p:blipFill>
        <p:spPr bwMode="auto">
          <a:xfrm>
            <a:off x="1934817" y="463827"/>
            <a:ext cx="9163257" cy="61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7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2819E-F502-40FA-B89C-890B2E52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5DE58-D266-416C-BCC4-F98EA225C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yandex-images.clstorage.net/G55alB097/834651BpOy8V/PSf1AToKxGtBgSe8mrOYE9JIKz9XCo30BKhuK51MLNyldLrCFsszFiIePvAjyhqxw7Ixt0OmoPrp3LUB2E4rUKljMbWLj5EfAARnPKrjucYGeTr6909cUCGYvlsuiotLNwJ9FGFcAaGj7ntFZgv7UNK0siNW4YANCSjmV40ILVfcJ6YDrdtUiVQwdg9ZoNv1YJrKqLaO38Yjz6uOnPsJ2LXSHRfTHNAj420qx0QI3SEh1xGkJaHTvTs7Nla8-_7Hn_TFQ02bVgkmM4bN2fL6tQLY6lq2_l5VYU7rL30pyTq2gWyWUF6h47CcuofEKOzAg1TDd6WhMY5pKlQmb1nuZC8GhaCsuXbbJVOV32pSyjYR-sval_2PhXBsCa696hhqNIPepEBeQAAhbcjXBLjdoLBHUtWVozBfC-n0RP96fQW8lKWCfpm3GGcyxw9YQNnGY-hqGRaNXUfT7lpefQhpK1XwvJQyTXKwYh0oJdZrD-FDhZOXxiIjbzloRhecy5_VzycG0B5JRMqnwnScm_F6pECKC9vH3W1EYk55_D-ZKtlmMs2kIMxCYZKsqbSnex6iUOUT9cWTsl4bWlU27rh_JAw0tjE8y0aItaAmvViC6qYQKmjb972c5JP_Kk7c2CuYJQMMxVE_IAFw_xmHppl9U5CGEXfUs5FvCjtExI-oDsf8F_dCnKtU2XXyp35J8JrkkArYu8Vdv1ayHzh-3Yh5eGcCDSRDvoGgQj8qJoT6zRChJ6CmFMKhzlm6VOf9Sx83v8SloVwbRxglIZdeS8GrpQH4y1vG_z-3U_3IfY26OCm1w1zl4QwiE9PsqCQV2j-Q4aZQhQXDE925edTnvlgc9Cw1JpI-yOVpBRDX3PoDmBWyCusbNp8edcBMG52PamnIF0FMhYGs4rJSrgn3FRotczBkMKWEoqNMeAtW5B_pntSvVVehPZt1ikRylb8J8UlVghiqKMTeXSTBPXl-Y">
            <a:extLst>
              <a:ext uri="{FF2B5EF4-FFF2-40B4-BE49-F238E27FC236}">
                <a16:creationId xmlns:a16="http://schemas.microsoft.com/office/drawing/2014/main" id="{4050682B-15A6-41FD-9560-07A0D6E30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34" y="143830"/>
            <a:ext cx="9834978" cy="65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4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F7914-9666-4F6E-92F9-9773F42CB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365" y="636105"/>
            <a:ext cx="10349948" cy="136573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BAA41-1FB6-49AC-84DE-D68C614D1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5478"/>
            <a:ext cx="9144000" cy="23025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cf2.ppt-online.org/files2/slide/o/osgEMKLXhtz82WNQFblCrYBJTujIwG7Rvmaxi059eP/slide-18.jpg">
            <a:extLst>
              <a:ext uri="{FF2B5EF4-FFF2-40B4-BE49-F238E27FC236}">
                <a16:creationId xmlns:a16="http://schemas.microsoft.com/office/drawing/2014/main" id="{65E88B69-E5DC-4AE6-8650-D2449627C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8051" r="5933" b="2578"/>
          <a:stretch/>
        </p:blipFill>
        <p:spPr bwMode="auto">
          <a:xfrm>
            <a:off x="463827" y="0"/>
            <a:ext cx="10853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9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9B1A3-8C0F-4D8B-A3D4-B8B101AD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s://fsd.multiurok.ru/html/2017/01/30/s_588f9d465c0e3/img0.jpg">
            <a:extLst>
              <a:ext uri="{FF2B5EF4-FFF2-40B4-BE49-F238E27FC236}">
                <a16:creationId xmlns:a16="http://schemas.microsoft.com/office/drawing/2014/main" id="{4E1E0852-DB8B-4E7C-AA39-B824EEA481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48" y="-8198"/>
            <a:ext cx="9154929" cy="68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0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687DC-B58C-4F10-B333-0885C365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589003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>
                <a:solidFill>
                  <a:srgbClr val="FF0000"/>
                </a:solidFill>
              </a:rPr>
              <a:t>ДОБРО</a:t>
            </a:r>
          </a:p>
        </p:txBody>
      </p:sp>
      <p:pic>
        <p:nvPicPr>
          <p:cNvPr id="4098" name="Picture 2" descr="https://avatars.mds.yandex.net/i?id=a4089e5746431aa75eec4236ae6f9ababc17d33c-9182420-images-thumbs&amp;n=13">
            <a:extLst>
              <a:ext uri="{FF2B5EF4-FFF2-40B4-BE49-F238E27FC236}">
                <a16:creationId xmlns:a16="http://schemas.microsoft.com/office/drawing/2014/main" id="{C7AF315F-9247-4AE9-B2B2-0E20399B30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36" y="1908956"/>
            <a:ext cx="7250664" cy="48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3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B5881-DEB7-46E0-BD32-8CD7C57F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036" y="624108"/>
            <a:ext cx="6695314" cy="601523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Доброта</a:t>
            </a:r>
            <a:r>
              <a:rPr lang="ru-RU" b="1" dirty="0"/>
              <a:t> -</a:t>
            </a:r>
            <a:r>
              <a:rPr lang="ru-RU" i="1" dirty="0"/>
              <a:t>это отзывчивость, душевное расположение к людям ,стремление делать добро другим. </a:t>
            </a:r>
            <a:br>
              <a:rPr lang="ru-RU" dirty="0"/>
            </a:br>
            <a:r>
              <a:rPr lang="ru-RU" b="1" i="1" dirty="0">
                <a:solidFill>
                  <a:srgbClr val="FF0000"/>
                </a:solidFill>
              </a:rPr>
              <a:t>Добро</a:t>
            </a:r>
            <a:r>
              <a:rPr lang="ru-RU" b="1" i="1" dirty="0"/>
              <a:t> </a:t>
            </a:r>
            <a:r>
              <a:rPr lang="ru-RU" i="1" dirty="0"/>
              <a:t>– всё положительное, хорошее, полезное.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avatars.mds.yandex.net/i?id=2f03ff87304fae5c7a2d6c3c474c6acc81e92eeb-5905988-images-thumbs&amp;n=13">
            <a:extLst>
              <a:ext uri="{FF2B5EF4-FFF2-40B4-BE49-F238E27FC236}">
                <a16:creationId xmlns:a16="http://schemas.microsoft.com/office/drawing/2014/main" id="{2A8BFC4C-FB6D-4B4D-AB35-AF1056A878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8" r="22293"/>
          <a:stretch/>
        </p:blipFill>
        <p:spPr bwMode="auto">
          <a:xfrm rot="466410">
            <a:off x="8718446" y="914400"/>
            <a:ext cx="3014869" cy="42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1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E4F88-4DE7-4343-88FA-5D52F408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24522-1942-4F5B-988E-839CF30F0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thepresentation.ru/img/tmb/6/532069/93ff7e2c1f8318f3ad18f32d3437b943-800x.jpg">
            <a:extLst>
              <a:ext uri="{FF2B5EF4-FFF2-40B4-BE49-F238E27FC236}">
                <a16:creationId xmlns:a16="http://schemas.microsoft.com/office/drawing/2014/main" id="{0849F662-F1F6-4BE6-A572-D12A601E2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922" r="4027" b="9825"/>
          <a:stretch/>
        </p:blipFill>
        <p:spPr bwMode="auto">
          <a:xfrm>
            <a:off x="2027583" y="57052"/>
            <a:ext cx="8817197" cy="65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1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70EE-68E0-45C2-ABCA-C1BC025F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7B0EE-0216-4D26-A244-E8EEC14E8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myslide.ru/documents_7/b70f5263feb1a7a2df07e3f7ceb02f92/img7.jpg">
            <a:extLst>
              <a:ext uri="{FF2B5EF4-FFF2-40B4-BE49-F238E27FC236}">
                <a16:creationId xmlns:a16="http://schemas.microsoft.com/office/drawing/2014/main" id="{8504A5D1-EDB5-41AF-86C3-949A6109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6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19DBA-A7BD-443D-A947-E4D2C67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3" y="331304"/>
            <a:ext cx="2425147" cy="652669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9F9A2E-FB26-4B0A-8F43-BEE6F5BDA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s.znanio.ru/d5af0e/20/70/9c31b98f6a3cd8138478c338176dbce4a8.jpg">
            <a:extLst>
              <a:ext uri="{FF2B5EF4-FFF2-40B4-BE49-F238E27FC236}">
                <a16:creationId xmlns:a16="http://schemas.microsoft.com/office/drawing/2014/main" id="{A4F90F1E-2FB3-49F3-AA25-1E1672648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2900" r="7027" b="6860"/>
          <a:stretch/>
        </p:blipFill>
        <p:spPr bwMode="auto">
          <a:xfrm>
            <a:off x="2589212" y="337931"/>
            <a:ext cx="8273980" cy="61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6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DF37E-95E0-4A21-A27A-31FD4EDE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839B-6DC1-464B-9789-B604575E1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5775"/>
            <a:ext cx="8915400" cy="7209182"/>
          </a:xfrm>
        </p:spPr>
        <p:txBody>
          <a:bodyPr>
            <a:normAutofit lnSpcReduction="10000"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Совершать хорошие дела просто так, из хороших побуждений.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 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Любить людей знакомых и незнакомых, не обижать их.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 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Призывать окружающих хорошо относиться друг к другу.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 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Делать добро для близких и друзей.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 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Не завидовать.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Не вредничать.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Не грубить.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79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</TotalTime>
  <Words>139</Words>
  <Application>Microsoft Office PowerPoint</Application>
  <PresentationFormat>Широкоэкранный</PresentationFormat>
  <Paragraphs>28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Легкий дым</vt:lpstr>
      <vt:lpstr> классный час </vt:lpstr>
      <vt:lpstr>Презентация PowerPoint</vt:lpstr>
      <vt:lpstr>Презентация PowerPoint</vt:lpstr>
      <vt:lpstr>ДОБРО</vt:lpstr>
      <vt:lpstr>Доброта -это отзывчивость, душевное расположение к людям ,стремление делать добро другим.  Добро – всё положительное, хорошее, полезное. </vt:lpstr>
      <vt:lpstr>Презентация PowerPoint</vt:lpstr>
      <vt:lpstr>Презентация PowerPoint</vt:lpstr>
      <vt:lpstr>к а ч е с т в а</vt:lpstr>
      <vt:lpstr>Презентация PowerPoint</vt:lpstr>
      <vt:lpstr> Притча  о  Добре  и  Зле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USER</dc:creator>
  <cp:lastModifiedBy>USER</cp:lastModifiedBy>
  <cp:revision>10</cp:revision>
  <dcterms:created xsi:type="dcterms:W3CDTF">2023-10-31T08:59:55Z</dcterms:created>
  <dcterms:modified xsi:type="dcterms:W3CDTF">2023-10-31T10:42:45Z</dcterms:modified>
</cp:coreProperties>
</file>