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63" r:id="rId2"/>
    <p:sldId id="426" r:id="rId3"/>
    <p:sldId id="479" r:id="rId4"/>
    <p:sldId id="490" r:id="rId5"/>
    <p:sldId id="494" r:id="rId6"/>
    <p:sldId id="489" r:id="rId7"/>
    <p:sldId id="472" r:id="rId8"/>
    <p:sldId id="480" r:id="rId9"/>
    <p:sldId id="496" r:id="rId10"/>
    <p:sldId id="481" r:id="rId11"/>
    <p:sldId id="491" r:id="rId12"/>
    <p:sldId id="495" r:id="rId13"/>
    <p:sldId id="484" r:id="rId14"/>
    <p:sldId id="492" r:id="rId15"/>
    <p:sldId id="493" r:id="rId16"/>
    <p:sldId id="48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84" d="100"/>
          <a:sy n="84" d="100"/>
        </p:scale>
        <p:origin x="145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E70D3-F5EA-4217-B9C1-D488C51B6178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4928-4B9E-4ADE-9115-0F50EDF46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284FAC-DAF8-4AF1-905F-365517984D45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2CE03-831D-45FA-9FDE-136AD3F75F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74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A38072-5D92-45F9-8CA7-0766A7ECE181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CAE25-0EFE-4DBD-B615-08E0A45326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4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CFDA6B-48AB-466B-AE7D-C5307D162F90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09E26-1F65-4938-82FD-47FE92F979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9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75C915-4157-4C5F-BD34-8A452936A5F7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C81D3-95B0-4ACF-A382-611F5A1657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82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DDFF5-3689-4D01-8E86-19DC2CC4ADCE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03D0C-5985-40BA-A0DA-16EE1D10F0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93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C7A8D-BE30-46EF-8686-DDFF19F8EEC0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B2FE1-3C16-4A69-9345-B6A1A55124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4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DD994C-9F74-45B2-A384-18B2507D1E6A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575E7-534A-4DC7-84F6-6F3CFF5478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5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6409E-0A66-4C82-B638-D9D02A632517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526F3-6AAC-46E4-ACAB-C8CF9D7A1E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87E5FF-EC3D-4C67-96A1-541004FB6DB7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7604D-E9A3-4B94-A343-3013D009FE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6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8CB9E-7ABE-47FF-9F4E-A6FE6DED79D9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6E356-930A-45F6-AE51-E5D4CB9673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9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6B28C-33A0-4635-A1F8-0619697F3ADE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8426-CB5B-40F2-9A74-850B7C4F7B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0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0BDB57-CF9B-4B17-9A09-FDE6D533FD66}" type="datetimeFigureOut">
              <a:rPr lang="ru-RU" smtClean="0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FAAC88-73B9-4469-9424-2048A2B6B9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3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255005" y="1052736"/>
            <a:ext cx="6633984" cy="3456384"/>
            <a:chOff x="0" y="0"/>
            <a:chExt cx="231535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5353" cy="812800"/>
            </a:xfrm>
            <a:custGeom>
              <a:avLst/>
              <a:gdLst/>
              <a:ahLst/>
              <a:cxnLst/>
              <a:rect l="l" t="t" r="r" b="b"/>
              <a:pathLst>
                <a:path w="2315353" h="812800">
                  <a:moveTo>
                    <a:pt x="44913" y="0"/>
                  </a:moveTo>
                  <a:lnTo>
                    <a:pt x="2270440" y="0"/>
                  </a:lnTo>
                  <a:cubicBezTo>
                    <a:pt x="2282352" y="0"/>
                    <a:pt x="2293775" y="4732"/>
                    <a:pt x="2302198" y="13155"/>
                  </a:cubicBezTo>
                  <a:cubicBezTo>
                    <a:pt x="2310621" y="21578"/>
                    <a:pt x="2315353" y="33002"/>
                    <a:pt x="2315353" y="44913"/>
                  </a:cubicBezTo>
                  <a:lnTo>
                    <a:pt x="2315353" y="767887"/>
                  </a:lnTo>
                  <a:cubicBezTo>
                    <a:pt x="2315353" y="792692"/>
                    <a:pt x="2295245" y="812800"/>
                    <a:pt x="2270440" y="812800"/>
                  </a:cubicBezTo>
                  <a:lnTo>
                    <a:pt x="44913" y="812800"/>
                  </a:lnTo>
                  <a:cubicBezTo>
                    <a:pt x="33002" y="812800"/>
                    <a:pt x="21578" y="808068"/>
                    <a:pt x="13155" y="799645"/>
                  </a:cubicBezTo>
                  <a:cubicBezTo>
                    <a:pt x="4732" y="791222"/>
                    <a:pt x="0" y="779798"/>
                    <a:pt x="0" y="767887"/>
                  </a:cubicBezTo>
                  <a:lnTo>
                    <a:pt x="0" y="44913"/>
                  </a:lnTo>
                  <a:cubicBezTo>
                    <a:pt x="0" y="33002"/>
                    <a:pt x="4732" y="21578"/>
                    <a:pt x="13155" y="13155"/>
                  </a:cubicBezTo>
                  <a:cubicBezTo>
                    <a:pt x="21578" y="4732"/>
                    <a:pt x="33002" y="0"/>
                    <a:pt x="44913" y="0"/>
                  </a:cubicBezTo>
                  <a:close/>
                </a:path>
              </a:pathLst>
            </a:custGeom>
            <a:solidFill>
              <a:srgbClr val="FF0000">
                <a:alpha val="8078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5967" y="1347512"/>
            <a:ext cx="5845201" cy="3038276"/>
            <a:chOff x="549810" y="-7871638"/>
            <a:chExt cx="14660541" cy="7460212"/>
          </a:xfrm>
        </p:grpSpPr>
        <p:sp>
          <p:nvSpPr>
            <p:cNvPr id="11" name="TextBox 11"/>
            <p:cNvSpPr txBox="1"/>
            <p:nvPr/>
          </p:nvSpPr>
          <p:spPr>
            <a:xfrm>
              <a:off x="549810" y="-6977319"/>
              <a:ext cx="14660541" cy="65658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«Расширение форм социальной активности детей и молодежи через участие в проектах «Движение Первых»»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60500" y="-7871638"/>
              <a:ext cx="12039165" cy="704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2"/>
                </a:lnSpc>
              </a:pPr>
              <a:endParaRPr lang="en-US" sz="1600" b="1" spc="236" dirty="0">
                <a:solidFill>
                  <a:schemeClr val="bg1"/>
                </a:solidFill>
                <a:latin typeface="Cooper Hewitt Bold"/>
              </a:endParaRPr>
            </a:p>
          </p:txBody>
        </p:sp>
      </p:grpSp>
      <p:sp>
        <p:nvSpPr>
          <p:cNvPr id="14" name="Freeform 4"/>
          <p:cNvSpPr/>
          <p:nvPr/>
        </p:nvSpPr>
        <p:spPr>
          <a:xfrm>
            <a:off x="-269917" y="5301208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1"/>
          <a:stretch/>
        </p:blipFill>
        <p:spPr>
          <a:xfrm>
            <a:off x="4528568" y="4781832"/>
            <a:ext cx="6017050" cy="20761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31866" y="5488199"/>
            <a:ext cx="1331640" cy="13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-3677" r="-7643" b="3677"/>
          <a:stretch/>
        </p:blipFill>
        <p:spPr>
          <a:xfrm>
            <a:off x="444779" y="2667126"/>
            <a:ext cx="4235218" cy="2947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0832" r="651"/>
          <a:stretch/>
        </p:blipFill>
        <p:spPr>
          <a:xfrm>
            <a:off x="4481598" y="2758859"/>
            <a:ext cx="4104456" cy="25462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24544" y="5157194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ПРОЕКТ «ПЕРВЫЙ ВО ДВОРЕ»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9" y="119578"/>
            <a:ext cx="3911966" cy="26073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7"/>
          <a:stretch/>
        </p:blipFill>
        <p:spPr>
          <a:xfrm>
            <a:off x="4500577" y="66180"/>
            <a:ext cx="4085717" cy="26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5350"/>
          <a:stretch/>
        </p:blipFill>
        <p:spPr>
          <a:xfrm>
            <a:off x="5055683" y="0"/>
            <a:ext cx="3745317" cy="5374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" y="2849214"/>
            <a:ext cx="3725473" cy="27693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24544" y="5157194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ВОЛОНТЁРСКИЕ ПРОЕКТЫ ДВИЖЕНИЯ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" y="27440"/>
            <a:ext cx="3725473" cy="2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3538" b="11880"/>
          <a:stretch/>
        </p:blipFill>
        <p:spPr>
          <a:xfrm>
            <a:off x="442677" y="296268"/>
            <a:ext cx="8425440" cy="58260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24544" y="5085183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22768" y="5360930"/>
            <a:ext cx="7199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ЭКОЛОГИЧЕСКИЕ АКЦИИ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7" y="-114084"/>
            <a:ext cx="4306403" cy="28698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2"/>
          <a:stretch/>
        </p:blipFill>
        <p:spPr>
          <a:xfrm>
            <a:off x="4768552" y="-29147"/>
            <a:ext cx="4080093" cy="27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8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5" y="2712945"/>
            <a:ext cx="3472909" cy="2615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68" y="2719060"/>
            <a:ext cx="3812621" cy="2625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68" y="-21100"/>
            <a:ext cx="3613601" cy="27214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24544" y="5085183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22768" y="5360930"/>
            <a:ext cx="71990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ПРОЕКТ «ВОЛОНТЁРСКИЕ ОТРЯДЫ ПЕРВЫХ»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0" y="0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54" y="2563166"/>
            <a:ext cx="3830636" cy="2872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6" y="2552429"/>
            <a:ext cx="3763863" cy="28228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151260" y="5212880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ЭКОЛОГИЧЕСКИЙ КВЕСТ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6" y="-226235"/>
            <a:ext cx="3635896" cy="2726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270029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9" y="2776200"/>
            <a:ext cx="4264806" cy="2847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/>
          <a:stretch/>
        </p:blipFill>
        <p:spPr>
          <a:xfrm rot="5400000">
            <a:off x="4243025" y="817298"/>
            <a:ext cx="5389420" cy="37251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24544" y="5177896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ПРОЕКТ «ПЕРВАЯ ПОМОЩЬ»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9" y="-197045"/>
            <a:ext cx="4236229" cy="28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24544" y="5157194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1"/>
          <a:stretch/>
        </p:blipFill>
        <p:spPr>
          <a:xfrm>
            <a:off x="4465569" y="4538579"/>
            <a:ext cx="6017050" cy="2076168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>
            <a:off x="1907704" y="1628800"/>
            <a:ext cx="5638398" cy="1579459"/>
            <a:chOff x="0" y="0"/>
            <a:chExt cx="2315353" cy="812800"/>
          </a:xfrm>
        </p:grpSpPr>
        <p:sp>
          <p:nvSpPr>
            <p:cNvPr id="16" name="Freeform 7"/>
            <p:cNvSpPr/>
            <p:nvPr/>
          </p:nvSpPr>
          <p:spPr>
            <a:xfrm>
              <a:off x="0" y="0"/>
              <a:ext cx="2315353" cy="812800"/>
            </a:xfrm>
            <a:custGeom>
              <a:avLst/>
              <a:gdLst/>
              <a:ahLst/>
              <a:cxnLst/>
              <a:rect l="l" t="t" r="r" b="b"/>
              <a:pathLst>
                <a:path w="2315353" h="812800">
                  <a:moveTo>
                    <a:pt x="44913" y="0"/>
                  </a:moveTo>
                  <a:lnTo>
                    <a:pt x="2270440" y="0"/>
                  </a:lnTo>
                  <a:cubicBezTo>
                    <a:pt x="2282352" y="0"/>
                    <a:pt x="2293775" y="4732"/>
                    <a:pt x="2302198" y="13155"/>
                  </a:cubicBezTo>
                  <a:cubicBezTo>
                    <a:pt x="2310621" y="21578"/>
                    <a:pt x="2315353" y="33002"/>
                    <a:pt x="2315353" y="44913"/>
                  </a:cubicBezTo>
                  <a:lnTo>
                    <a:pt x="2315353" y="767887"/>
                  </a:lnTo>
                  <a:cubicBezTo>
                    <a:pt x="2315353" y="792692"/>
                    <a:pt x="2295245" y="812800"/>
                    <a:pt x="2270440" y="812800"/>
                  </a:cubicBezTo>
                  <a:lnTo>
                    <a:pt x="44913" y="812800"/>
                  </a:lnTo>
                  <a:cubicBezTo>
                    <a:pt x="33002" y="812800"/>
                    <a:pt x="21578" y="808068"/>
                    <a:pt x="13155" y="799645"/>
                  </a:cubicBezTo>
                  <a:cubicBezTo>
                    <a:pt x="4732" y="791222"/>
                    <a:pt x="0" y="779798"/>
                    <a:pt x="0" y="767887"/>
                  </a:cubicBezTo>
                  <a:lnTo>
                    <a:pt x="0" y="44913"/>
                  </a:lnTo>
                  <a:cubicBezTo>
                    <a:pt x="0" y="33002"/>
                    <a:pt x="4732" y="21578"/>
                    <a:pt x="13155" y="13155"/>
                  </a:cubicBezTo>
                  <a:cubicBezTo>
                    <a:pt x="21578" y="4732"/>
                    <a:pt x="33002" y="0"/>
                    <a:pt x="44913" y="0"/>
                  </a:cubicBezTo>
                  <a:close/>
                </a:path>
              </a:pathLst>
            </a:custGeom>
            <a:solidFill>
              <a:srgbClr val="FF0000">
                <a:alpha val="80784"/>
              </a:srgbClr>
            </a:solidFill>
          </p:spPr>
        </p:sp>
        <p:sp>
          <p:nvSpPr>
            <p:cNvPr id="1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969166" y="2095363"/>
            <a:ext cx="551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6104334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-324544" y="5157192"/>
            <a:ext cx="9697136" cy="1700808"/>
            <a:chOff x="0" y="-52721"/>
            <a:chExt cx="5456739" cy="865521"/>
          </a:xfrm>
          <a:solidFill>
            <a:srgbClr val="FF0000"/>
          </a:solidFill>
        </p:grpSpPr>
        <p:sp>
          <p:nvSpPr>
            <p:cNvPr id="10" name="Freeform 4"/>
            <p:cNvSpPr/>
            <p:nvPr/>
          </p:nvSpPr>
          <p:spPr>
            <a:xfrm>
              <a:off x="7489" y="-52721"/>
              <a:ext cx="5449250" cy="865520"/>
            </a:xfrm>
            <a:custGeom>
              <a:avLst/>
              <a:gdLst/>
              <a:ahLst/>
              <a:cxnLst/>
              <a:rect l="l" t="t" r="r" b="b"/>
              <a:pathLst>
                <a:path w="5449250" h="812800">
                  <a:moveTo>
                    <a:pt x="0" y="0"/>
                  </a:moveTo>
                  <a:lnTo>
                    <a:pt x="5449250" y="0"/>
                  </a:lnTo>
                  <a:lnTo>
                    <a:pt x="544925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</p:sp>
        <p:sp>
          <p:nvSpPr>
            <p:cNvPr id="11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1"/>
          <a:stretch/>
        </p:blipFill>
        <p:spPr>
          <a:xfrm>
            <a:off x="1938084" y="4437112"/>
            <a:ext cx="6017050" cy="20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/>
          <p:nvPr/>
        </p:nvGrpSpPr>
        <p:grpSpPr>
          <a:xfrm>
            <a:off x="-324544" y="5182393"/>
            <a:ext cx="9697136" cy="1700808"/>
            <a:chOff x="0" y="-52721"/>
            <a:chExt cx="5456739" cy="865521"/>
          </a:xfrm>
          <a:solidFill>
            <a:srgbClr val="FF0000"/>
          </a:solidFill>
        </p:grpSpPr>
        <p:sp>
          <p:nvSpPr>
            <p:cNvPr id="10" name="Freeform 4"/>
            <p:cNvSpPr/>
            <p:nvPr/>
          </p:nvSpPr>
          <p:spPr>
            <a:xfrm>
              <a:off x="7489" y="-52721"/>
              <a:ext cx="5449250" cy="865520"/>
            </a:xfrm>
            <a:custGeom>
              <a:avLst/>
              <a:gdLst/>
              <a:ahLst/>
              <a:cxnLst/>
              <a:rect l="l" t="t" r="r" b="b"/>
              <a:pathLst>
                <a:path w="5449250" h="812800">
                  <a:moveTo>
                    <a:pt x="0" y="0"/>
                  </a:moveTo>
                  <a:lnTo>
                    <a:pt x="5449250" y="0"/>
                  </a:lnTo>
                  <a:lnTo>
                    <a:pt x="544925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</p:sp>
        <p:sp>
          <p:nvSpPr>
            <p:cNvPr id="11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99473" y="5347897"/>
            <a:ext cx="1331640" cy="13698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1"/>
          <a:stretch/>
        </p:blipFill>
        <p:spPr>
          <a:xfrm>
            <a:off x="4526062" y="4503424"/>
            <a:ext cx="6017050" cy="20761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1005767"/>
            <a:ext cx="69024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u="sng" dirty="0">
                <a:solidFill>
                  <a:srgbClr val="C00000"/>
                </a:solidFill>
              </a:rPr>
              <a:t>60</a:t>
            </a:r>
            <a:r>
              <a:rPr lang="ru-RU" sz="6600" b="1" dirty="0">
                <a:solidFill>
                  <a:srgbClr val="C00000"/>
                </a:solidFill>
              </a:rPr>
              <a:t> мероприятий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1619" y="2093155"/>
            <a:ext cx="77688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u="sng" dirty="0" smtClean="0">
                <a:solidFill>
                  <a:srgbClr val="C00000"/>
                </a:solidFill>
              </a:rPr>
              <a:t>8000</a:t>
            </a:r>
            <a:r>
              <a:rPr lang="ru-RU" sz="9600" b="1" dirty="0" smtClean="0">
                <a:solidFill>
                  <a:srgbClr val="C00000"/>
                </a:solidFill>
              </a:rPr>
              <a:t> человек</a:t>
            </a:r>
            <a:endParaRPr lang="ru-RU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21861"/>
            <a:ext cx="3823179" cy="2867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"/>
          <a:stretch/>
        </p:blipFill>
        <p:spPr>
          <a:xfrm>
            <a:off x="574876" y="2918811"/>
            <a:ext cx="3822332" cy="28729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45538" y="5177896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305239" y="5576088"/>
            <a:ext cx="6839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ДЕНЬ ЗАЩИТЫ ДЕТЕЙ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99392"/>
            <a:ext cx="3779912" cy="2834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54682"/>
            <a:ext cx="3823179" cy="286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-26008" r="1895" b="23976"/>
          <a:stretch/>
        </p:blipFill>
        <p:spPr>
          <a:xfrm>
            <a:off x="323527" y="-695336"/>
            <a:ext cx="8784977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125899" y="5129729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ДЕТСКИЙ ПАРАСУРХАРБАН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75583" y="5343398"/>
            <a:ext cx="1331640" cy="1369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>
          <a:xfrm>
            <a:off x="368903" y="-37721"/>
            <a:ext cx="3923928" cy="2639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32" y="-44553"/>
            <a:ext cx="4427503" cy="26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252536" y="5177896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РАБОТА С ДЕТЬМИ ОВЗ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75583" y="5343398"/>
            <a:ext cx="1331640" cy="1369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82" y="848014"/>
            <a:ext cx="4968552" cy="3726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/>
          <a:stretch/>
        </p:blipFill>
        <p:spPr>
          <a:xfrm>
            <a:off x="4246501" y="840418"/>
            <a:ext cx="5238863" cy="37264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37721"/>
            <a:ext cx="2876284" cy="9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109"/>
            <a:ext cx="3995664" cy="2664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66" y="2779583"/>
            <a:ext cx="3902213" cy="2601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9276" r="4767" b="9554"/>
          <a:stretch/>
        </p:blipFill>
        <p:spPr>
          <a:xfrm>
            <a:off x="4780638" y="0"/>
            <a:ext cx="3923941" cy="2641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/>
          <a:stretch/>
        </p:blipFill>
        <p:spPr>
          <a:xfrm>
            <a:off x="500440" y="2790365"/>
            <a:ext cx="3995936" cy="2551496"/>
          </a:xfrm>
          <a:prstGeom prst="rect">
            <a:avLst/>
          </a:prstGeom>
        </p:spPr>
      </p:pic>
      <p:sp>
        <p:nvSpPr>
          <p:cNvPr id="19" name="Freeform 4"/>
          <p:cNvSpPr/>
          <p:nvPr/>
        </p:nvSpPr>
        <p:spPr>
          <a:xfrm>
            <a:off x="-345538" y="5177896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621414" y="5439821"/>
            <a:ext cx="6318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СМЕНА РДДМ «ВРЕМЯ ПЕРВЫХ»,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ОРГАНИЗОВАННАЯ В ЛЕТНИХ ЛАГЕРЯХ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6002" r="4326" b="24568"/>
          <a:stretch/>
        </p:blipFill>
        <p:spPr>
          <a:xfrm>
            <a:off x="4572000" y="2769109"/>
            <a:ext cx="4404365" cy="2511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24492" r="6383"/>
          <a:stretch/>
        </p:blipFill>
        <p:spPr>
          <a:xfrm>
            <a:off x="372402" y="2769109"/>
            <a:ext cx="4055582" cy="27988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45538" y="5177896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ДЕНЬ РДДМ «ДВИЖЕНИЕ ПЕРВЫХ»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11013" b="24801"/>
          <a:stretch/>
        </p:blipFill>
        <p:spPr>
          <a:xfrm>
            <a:off x="395536" y="235036"/>
            <a:ext cx="3960440" cy="2478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b="6207"/>
          <a:stretch/>
        </p:blipFill>
        <p:spPr>
          <a:xfrm>
            <a:off x="4716016" y="243052"/>
            <a:ext cx="3923928" cy="24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7584" y="5843633"/>
            <a:ext cx="70567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плане 21 региональных мероприятий Движения Первых РБ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1463" y="6245415"/>
            <a:ext cx="2954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-345538" y="5177896"/>
            <a:ext cx="9683828" cy="1700806"/>
          </a:xfrm>
          <a:custGeom>
            <a:avLst/>
            <a:gdLst/>
            <a:ahLst/>
            <a:cxnLst/>
            <a:rect l="l" t="t" r="r" b="b"/>
            <a:pathLst>
              <a:path w="5449250" h="812800">
                <a:moveTo>
                  <a:pt x="0" y="0"/>
                </a:moveTo>
                <a:lnTo>
                  <a:pt x="5449250" y="0"/>
                </a:lnTo>
                <a:lnTo>
                  <a:pt x="544925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</p:sp>
      <p:sp>
        <p:nvSpPr>
          <p:cNvPr id="17" name="Прямоугольник 16"/>
          <p:cNvSpPr/>
          <p:nvPr/>
        </p:nvSpPr>
        <p:spPr>
          <a:xfrm>
            <a:off x="1475626" y="5618579"/>
            <a:ext cx="7199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ДОМАШНИЙ ЛАГЕРЬ ДЕТСТВА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5"/>
          <a:stretch/>
        </p:blipFill>
        <p:spPr>
          <a:xfrm>
            <a:off x="143986" y="5250686"/>
            <a:ext cx="1331640" cy="1369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 b="-1"/>
          <a:stretch/>
        </p:blipFill>
        <p:spPr>
          <a:xfrm>
            <a:off x="9160" y="522104"/>
            <a:ext cx="3706554" cy="4016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8"/>
          <a:stretch/>
        </p:blipFill>
        <p:spPr>
          <a:xfrm>
            <a:off x="3635896" y="377854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4391</TotalTime>
  <Words>180</Words>
  <Application>Microsoft Office PowerPoint</Application>
  <PresentationFormat>Экран (4:3)</PresentationFormat>
  <Paragraphs>30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Cooper Hewitt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244</cp:revision>
  <dcterms:created xsi:type="dcterms:W3CDTF">2016-08-27T09:41:14Z</dcterms:created>
  <dcterms:modified xsi:type="dcterms:W3CDTF">2023-10-11T08:41:59Z</dcterms:modified>
</cp:coreProperties>
</file>