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5" r:id="rId5"/>
    <p:sldId id="296" r:id="rId6"/>
    <p:sldId id="306" r:id="rId7"/>
    <p:sldId id="259" r:id="rId8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92A"/>
    <a:srgbClr val="A9D7D9"/>
    <a:srgbClr val="93D3D9"/>
    <a:srgbClr val="AAD6FF"/>
    <a:srgbClr val="B2C8CD"/>
    <a:srgbClr val="CCD8D6"/>
    <a:srgbClr val="4F5945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879" autoAdjust="0"/>
  </p:normalViewPr>
  <p:slideViewPr>
    <p:cSldViewPr snapToGrid="0">
      <p:cViewPr varScale="1">
        <p:scale>
          <a:sx n="72" d="100"/>
          <a:sy n="72" d="100"/>
        </p:scale>
        <p:origin x="660" y="27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26.10.2023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26.10.2023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webp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3551"/>
            <a:ext cx="6693408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B2CA56-5D8C-4B2F-904F-440043BB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8" y="1717459"/>
            <a:ext cx="4161183" cy="3423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C2FB1-A126-4742-A693-40CF61A9FF5C}"/>
              </a:ext>
            </a:extLst>
          </p:cNvPr>
          <p:cNvSpPr txBox="1"/>
          <p:nvPr/>
        </p:nvSpPr>
        <p:spPr>
          <a:xfrm>
            <a:off x="4141303" y="1529341"/>
            <a:ext cx="390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3292A"/>
                </a:solidFill>
              </a:rPr>
              <a:t>Erntedankfest</a:t>
            </a:r>
            <a:endParaRPr lang="ru-RU" sz="5400" b="1" dirty="0">
              <a:solidFill>
                <a:srgbClr val="7329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>
                <a:solidFill>
                  <a:schemeClr val="accent3"/>
                </a:solidFill>
                <a:cs typeface="Times New Roman"/>
              </a:rPr>
              <a:t>Повестка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Введение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Основные цели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Области роста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Временная шкала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Сводка</a:t>
            </a:r>
          </a:p>
          <a:p>
            <a:pPr rtl="0"/>
            <a:endParaRPr lang="ru-RU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2EB827-76EA-467A-9050-24DA1AE77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18246"/>
            <a:ext cx="6586331" cy="77288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C712B-8DE0-4F67-BA56-BA5DBB2F5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331" y="-968986"/>
            <a:ext cx="5605669" cy="78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de-DE" sz="4800" dirty="0"/>
              <a:t>Welche Feste feiert man im Herbst in </a:t>
            </a:r>
            <a:r>
              <a:rPr lang="de-DE" dirty="0"/>
              <a:t>Deutschland?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651760"/>
            <a:ext cx="8695944" cy="77724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de-DE" sz="4400" dirty="0">
                <a:latin typeface="Baskerville" panose="02020502070401020303"/>
              </a:rPr>
              <a:t>Wann feiert man das Erntedankfest?  </a:t>
            </a:r>
            <a:endParaRPr lang="ru-RU" sz="4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D2A8E-ED59-4112-A9CF-9ECFCC6ECD57}"/>
              </a:ext>
            </a:extLst>
          </p:cNvPr>
          <p:cNvSpPr txBox="1"/>
          <p:nvPr/>
        </p:nvSpPr>
        <p:spPr>
          <a:xfrm>
            <a:off x="2286000" y="3592919"/>
            <a:ext cx="86959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+mj-lt"/>
              </a:rPr>
              <a:t>Was </a:t>
            </a:r>
            <a:r>
              <a:rPr lang="en-US" sz="4400" dirty="0" err="1">
                <a:solidFill>
                  <a:schemeClr val="accent3"/>
                </a:solidFill>
                <a:latin typeface="+mj-lt"/>
              </a:rPr>
              <a:t>macht</a:t>
            </a:r>
            <a:r>
              <a:rPr lang="en-US" sz="4400" dirty="0">
                <a:solidFill>
                  <a:schemeClr val="accent3"/>
                </a:solidFill>
                <a:latin typeface="+mj-lt"/>
              </a:rPr>
              <a:t> man an </a:t>
            </a:r>
            <a:r>
              <a:rPr lang="en-US" sz="4400" dirty="0" err="1">
                <a:solidFill>
                  <a:schemeClr val="accent3"/>
                </a:solidFill>
                <a:latin typeface="+mj-lt"/>
              </a:rPr>
              <a:t>diesem</a:t>
            </a:r>
            <a:r>
              <a:rPr lang="en-US" sz="4400" dirty="0">
                <a:solidFill>
                  <a:schemeClr val="accent3"/>
                </a:solidFill>
                <a:latin typeface="+mj-lt"/>
              </a:rPr>
              <a:t> Tag?</a:t>
            </a:r>
            <a:endParaRPr lang="ru-RU" sz="44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/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B038F7-2626-4FB1-A305-47F3B036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2" y="2677108"/>
            <a:ext cx="6268278" cy="4180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054D63-77E9-4CC6-8BC8-0EBCC0E12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7288696" cy="48591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95D2F5-4C61-4D4C-A1A4-21F5ACF41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348" y="-1"/>
            <a:ext cx="5499652" cy="34290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808F45-389A-4C32-9045-7924CCD8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639"/>
            <a:ext cx="4377438" cy="29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C33900-35B5-474A-B72F-419EF9A49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489" y="3977638"/>
            <a:ext cx="4324868" cy="28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{44E62491-0EA4-46BE-A2F0-D73A03D3DC79}tf56410444_win32</Template>
  <TotalTime>30</TotalTime>
  <Words>47</Words>
  <Application>Microsoft Office PowerPoint</Application>
  <PresentationFormat>Широкоэкранный</PresentationFormat>
  <Paragraphs>23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 </vt:lpstr>
      <vt:lpstr>Повестка</vt:lpstr>
      <vt:lpstr>Welche Feste feiert man im Herbst in Deutschland?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Ирина Ирина</dc:creator>
  <cp:lastModifiedBy>Ирина Ирина</cp:lastModifiedBy>
  <cp:revision>3</cp:revision>
  <dcterms:created xsi:type="dcterms:W3CDTF">2023-10-23T14:50:28Z</dcterms:created>
  <dcterms:modified xsi:type="dcterms:W3CDTF">2023-10-26T17:56:59Z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