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 l="3390" t="3554" r="3944" b="4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89"/>
            <a:ext cx="8029604" cy="6429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Выборочное  чтение произведения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6772300" cy="5929354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ds05.infourok.ru/uploads/ex/05c8/0008df67-f6ad2ee9/hello_html_m7b107af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04875"/>
            <a:ext cx="8929718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642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над иллюстрацией.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6772300" cy="5929354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pickimage.ru/wp-content/uploads/images/detskie/guysandduckpristine/rebyataiutyat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714488"/>
            <a:ext cx="8572559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6772300" cy="5929354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1481"/>
            <a:ext cx="80010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«Если бы природа могла чувствовать благодарность к человеку за то, что он проник в ее жизнь и воспел ее, то прежде всего эта благодарность выпала бы на долю Михаила Пришвина— писал Константин Паустовский. По его мнению, Пришвин — очень своеобразный писатель, ни на кого не похожий: ни в нашей литературе, ни в мировой.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6429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6772300" cy="5929354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 пересказ текста от имени ребят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mishka-knizhka.ru/wp-content/uploads/2020/04/rebjata-i-utjat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525218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642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6772300" cy="5929354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будем выговаривать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будем разговаривать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и внятно,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 было всем понятно.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Ши-ши-ши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ши-ши-ши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Что-то шепчут камыши.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Ше-ше-ше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ше-ше-ше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утка в камыше.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Ша-ша-ша, ша-ша-ша,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Выходи из камыша.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Ше-ше-ше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ше-ше-ше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уж утки в камыше.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Ши-ши-ши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ши-ши-ши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шепчут камыши?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Думать, размышлять,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вопросы отвечать,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Выразительно читать.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1000133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"Ребята и …".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785926"/>
            <a:ext cx="7143800" cy="485778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Вдоль по речке по водичке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Плывет лодок вереница,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Впереди корабль идет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собою всех ведет.</a:t>
            </a:r>
          </a:p>
        </p:txBody>
      </p:sp>
      <p:pic>
        <p:nvPicPr>
          <p:cNvPr id="15362" name="Picture 2" descr="https://mishka-knizhka.ru/wp-content/uploads/2020/04/rebjata-i-utjat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771530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10715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Пришвин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«Ребята и утята»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ds05.infourok.ru/uploads/ex/0efa/00100101-ef0740a3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99046"/>
            <a:ext cx="8715436" cy="505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1714488"/>
            <a:ext cx="3571868" cy="30718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ПРИШВИН МИХАИЛ МИХАЙЛОВИЧ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(1873-1954)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sochinyshka.ru/wp-content/uploads/2019/03/prishvin-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42928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428604"/>
            <a:ext cx="7572396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s://3.bp.blogspot.com/-4SVb0olyJok/WoUqkE6an2I/AAAAAAAACIU/t9f-Sd69e1Qh2Wlxqa-H02R0tFmvKQf1QCLcBGAs/s1600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642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работа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5720" y="857232"/>
            <a:ext cx="80237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раз-ли-ва-лось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разливалось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за-швы-ря-ли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зашвыряли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пе-ре-лё-ты-ва-ла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перелётывала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ве-ли-чай-шем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величайшем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дейст-ви-тель-но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действительно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об-ра-до-ва-лись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обрадовались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про-дол-жа-ла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продолжала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пу-те-шест-ви-е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путешествие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за-пы-лён-ны-е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запылённые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– непроизносимая буква 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642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215370" cy="5929354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старинная русская мера длины. Чуть больше 1 км. 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Паровое поле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отдыхающее от посевов.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Овсяное поле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засеянное овсом. 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спала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 наступлением лета уровень воды в водоеме уменьшился. 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Кузница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помещение, где работают кузнецы.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1327/000a5fde-fd82bb8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6429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6772300" cy="5929354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get-zen_doc/5273824/pub_60e0e2593a70804096b36031_60e0e27f7671f13f0140c225/ori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857232"/>
            <a:ext cx="550072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254</Words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Речевая разминка</vt:lpstr>
      <vt:lpstr>"Ребята и …".</vt:lpstr>
      <vt:lpstr>Михаил Пришвин «Ребята и утята»</vt:lpstr>
      <vt:lpstr>ПРИШВИН МИХАИЛ МИХАЙЛОВИЧ   (1873-1954) </vt:lpstr>
      <vt:lpstr> </vt:lpstr>
      <vt:lpstr>Подготовительная работа </vt:lpstr>
      <vt:lpstr>Словарная работа</vt:lpstr>
      <vt:lpstr>Физкультминутка</vt:lpstr>
      <vt:lpstr>Выборочное  чтение произведения</vt:lpstr>
      <vt:lpstr>Работа над иллюстрацией.</vt:lpstr>
      <vt:lpstr>Слайд 12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2021-11-19T20:18:39Z</dcterms:created>
  <dcterms:modified xsi:type="dcterms:W3CDTF">2021-11-20T12:27:35Z</dcterms:modified>
</cp:coreProperties>
</file>