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77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5232-CFCC-4834-8E4A-5117DADCC6D4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8D78-1A1A-4506-AFFB-2CBA85B48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737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5232-CFCC-4834-8E4A-5117DADCC6D4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8D78-1A1A-4506-AFFB-2CBA85B48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035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5232-CFCC-4834-8E4A-5117DADCC6D4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8D78-1A1A-4506-AFFB-2CBA85B48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455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5232-CFCC-4834-8E4A-5117DADCC6D4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8D78-1A1A-4506-AFFB-2CBA85B48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588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5232-CFCC-4834-8E4A-5117DADCC6D4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8D78-1A1A-4506-AFFB-2CBA85B48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175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5232-CFCC-4834-8E4A-5117DADCC6D4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8D78-1A1A-4506-AFFB-2CBA85B48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992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5232-CFCC-4834-8E4A-5117DADCC6D4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8D78-1A1A-4506-AFFB-2CBA85B48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031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5232-CFCC-4834-8E4A-5117DADCC6D4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8D78-1A1A-4506-AFFB-2CBA85B48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615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5232-CFCC-4834-8E4A-5117DADCC6D4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8D78-1A1A-4506-AFFB-2CBA85B48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787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5232-CFCC-4834-8E4A-5117DADCC6D4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8D78-1A1A-4506-AFFB-2CBA85B48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393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5232-CFCC-4834-8E4A-5117DADCC6D4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8D78-1A1A-4506-AFFB-2CBA85B48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204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35232-CFCC-4834-8E4A-5117DADCC6D4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B8D78-1A1A-4506-AFFB-2CBA85B48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449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8889831"/>
              </p:ext>
            </p:extLst>
          </p:nvPr>
        </p:nvGraphicFramePr>
        <p:xfrm>
          <a:off x="167640" y="494035"/>
          <a:ext cx="11914492" cy="465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7513"/>
                <a:gridCol w="4389120"/>
                <a:gridCol w="3697859"/>
              </a:tblGrid>
              <a:tr h="46575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3" t="18222" r="4001" b="3333"/>
          <a:stretch/>
        </p:blipFill>
        <p:spPr>
          <a:xfrm rot="19937476">
            <a:off x="408555" y="1528002"/>
            <a:ext cx="3671701" cy="317674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88916" y="838198"/>
            <a:ext cx="4175027" cy="370332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07074" y="1219198"/>
            <a:ext cx="3056129" cy="3581402"/>
          </a:xfrm>
          <a:prstGeom prst="rect">
            <a:avLst/>
          </a:prstGeom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67640" y="5600855"/>
            <a:ext cx="11914492" cy="1051878"/>
          </a:xfrm>
        </p:spPr>
        <p:txBody>
          <a:bodyPr>
            <a:noAutofit/>
          </a:bodyPr>
          <a:lstStyle/>
          <a:p>
            <a:pPr algn="ctr"/>
            <a:r>
              <a:rPr lang="ru-RU" sz="5400" b="1" smtClean="0"/>
              <a:t>О корягу </a:t>
            </a:r>
            <a:r>
              <a:rPr lang="ru-RU" sz="5400" b="1" dirty="0" smtClean="0"/>
              <a:t>корабль все борта поцарапал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xmlns="" val="220813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 корягу корабль все борта поцарапал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Логопед</dc:creator>
  <cp:lastModifiedBy>Анна</cp:lastModifiedBy>
  <cp:revision>7</cp:revision>
  <dcterms:created xsi:type="dcterms:W3CDTF">2017-12-16T11:41:53Z</dcterms:created>
  <dcterms:modified xsi:type="dcterms:W3CDTF">2022-10-07T19:27:09Z</dcterms:modified>
</cp:coreProperties>
</file>