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1" r:id="rId3"/>
    <p:sldId id="262" r:id="rId4"/>
    <p:sldId id="263" r:id="rId5"/>
    <p:sldId id="264" r:id="rId6"/>
    <p:sldId id="265" r:id="rId7"/>
    <p:sldId id="279" r:id="rId8"/>
    <p:sldId id="267" r:id="rId9"/>
    <p:sldId id="268" r:id="rId10"/>
    <p:sldId id="269" r:id="rId11"/>
    <p:sldId id="270" r:id="rId12"/>
    <p:sldId id="272" r:id="rId13"/>
    <p:sldId id="271" r:id="rId14"/>
    <p:sldId id="277" r:id="rId15"/>
    <p:sldId id="274" r:id="rId16"/>
    <p:sldId id="275" r:id="rId17"/>
    <p:sldId id="273" r:id="rId18"/>
    <p:sldId id="278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5" d="100"/>
          <a:sy n="75" d="100"/>
        </p:scale>
        <p:origin x="-18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57B556D5-8A96-4A0F-8D83-7E0A6AA6BCE4}" type="datetimeFigureOut">
              <a:rPr lang="ru-RU" smtClean="0"/>
              <a:t>10.02.2019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F37EDE95-6546-4B3F-8799-8D4093BE1F4D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7B556D5-8A96-4A0F-8D83-7E0A6AA6BCE4}" type="datetimeFigureOut">
              <a:rPr lang="ru-RU" smtClean="0"/>
              <a:t>10.02.2019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37EDE95-6546-4B3F-8799-8D4093BE1F4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7B556D5-8A96-4A0F-8D83-7E0A6AA6BCE4}" type="datetimeFigureOut">
              <a:rPr lang="ru-RU" smtClean="0"/>
              <a:t>10.02.2019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F37EDE95-6546-4B3F-8799-8D4093BE1F4D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7B556D5-8A96-4A0F-8D83-7E0A6AA6BCE4}" type="datetimeFigureOut">
              <a:rPr lang="ru-RU" smtClean="0"/>
              <a:t>10.02.2019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37EDE95-6546-4B3F-8799-8D4093BE1F4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7B556D5-8A96-4A0F-8D83-7E0A6AA6BCE4}" type="datetimeFigureOut">
              <a:rPr lang="ru-RU" smtClean="0"/>
              <a:t>10.02.2019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37EDE95-6546-4B3F-8799-8D4093BE1F4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7B556D5-8A96-4A0F-8D83-7E0A6AA6BCE4}" type="datetimeFigureOut">
              <a:rPr lang="ru-RU" smtClean="0"/>
              <a:t>10.02.2019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37EDE95-6546-4B3F-8799-8D4093BE1F4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7B556D5-8A96-4A0F-8D83-7E0A6AA6BCE4}" type="datetimeFigureOut">
              <a:rPr lang="ru-RU" smtClean="0"/>
              <a:t>10.02.2019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37EDE95-6546-4B3F-8799-8D4093BE1F4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7B556D5-8A96-4A0F-8D83-7E0A6AA6BCE4}" type="datetimeFigureOut">
              <a:rPr lang="ru-RU" smtClean="0"/>
              <a:t>10.02.2019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37EDE95-6546-4B3F-8799-8D4093BE1F4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7B556D5-8A96-4A0F-8D83-7E0A6AA6BCE4}" type="datetimeFigureOut">
              <a:rPr lang="ru-RU" smtClean="0"/>
              <a:t>10.02.2019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37EDE95-6546-4B3F-8799-8D4093BE1F4D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7B556D5-8A96-4A0F-8D83-7E0A6AA6BCE4}" type="datetimeFigureOut">
              <a:rPr lang="ru-RU" smtClean="0"/>
              <a:t>10.02.2019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37EDE95-6546-4B3F-8799-8D4093BE1F4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57B556D5-8A96-4A0F-8D83-7E0A6AA6BCE4}" type="datetimeFigureOut">
              <a:rPr lang="ru-RU" smtClean="0"/>
              <a:t>10.02.2019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F37EDE95-6546-4B3F-8799-8D4093BE1F4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57B556D5-8A96-4A0F-8D83-7E0A6AA6BCE4}" type="datetimeFigureOut">
              <a:rPr lang="ru-RU" smtClean="0"/>
              <a:t>10.02.2019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F37EDE95-6546-4B3F-8799-8D4093BE1F4D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png"/><Relationship Id="rId4" Type="http://schemas.openxmlformats.org/officeDocument/2006/relationships/image" Target="../media/image26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ru-RU" dirty="0" smtClean="0"/>
              <a:t>Сказочная роспись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pPr algn="ctr"/>
            <a:r>
              <a:rPr lang="ru-RU" sz="2800" dirty="0" err="1" smtClean="0"/>
              <a:t>Полховский</a:t>
            </a:r>
            <a:r>
              <a:rPr lang="ru-RU" sz="2800" dirty="0" smtClean="0"/>
              <a:t>-майдан </a:t>
            </a:r>
          </a:p>
          <a:p>
            <a:pPr algn="ctr"/>
            <a:endParaRPr lang="ru-RU" dirty="0"/>
          </a:p>
          <a:p>
            <a:r>
              <a:rPr lang="ru-RU" sz="1800" dirty="0" err="1" smtClean="0"/>
              <a:t>Подготовила:Гумирова</a:t>
            </a:r>
            <a:r>
              <a:rPr lang="ru-RU" sz="1800" dirty="0" smtClean="0"/>
              <a:t> Г.Р.</a:t>
            </a:r>
          </a:p>
          <a:p>
            <a:pPr algn="ctr"/>
            <a:endParaRPr lang="ru-RU" dirty="0"/>
          </a:p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 smtClean="0"/>
          </a:p>
          <a:p>
            <a:pPr algn="ctr"/>
            <a:endParaRPr lang="ru-RU" dirty="0"/>
          </a:p>
        </p:txBody>
      </p:sp>
      <p:pic>
        <p:nvPicPr>
          <p:cNvPr id="4" name="Рисунок 3" descr="20366268_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600" y="1196752"/>
            <a:ext cx="3000396" cy="4020531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978568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/>
    </mc:Choice>
    <mc:Fallback xmlns="">
      <p:transition spd="slow" advTm="500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320040"/>
            <a:ext cx="6871664" cy="102072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b="0" dirty="0" smtClean="0">
                <a:solidFill>
                  <a:schemeClr val="bg2">
                    <a:lumMod val="25000"/>
                  </a:schemeClr>
                </a:solidFill>
              </a:rPr>
              <a:t>Мы живем в окружении самых разных </a:t>
            </a:r>
            <a:r>
              <a:rPr lang="ru-RU" sz="2400" b="0" dirty="0" err="1" smtClean="0">
                <a:solidFill>
                  <a:schemeClr val="bg2">
                    <a:lumMod val="25000"/>
                  </a:schemeClr>
                </a:solidFill>
              </a:rPr>
              <a:t>предметов,встречаемся</a:t>
            </a:r>
            <a:r>
              <a:rPr lang="ru-RU" sz="2400" b="0" dirty="0" smtClean="0">
                <a:solidFill>
                  <a:schemeClr val="bg2">
                    <a:lumMod val="25000"/>
                  </a:schemeClr>
                </a:solidFill>
              </a:rPr>
              <a:t> с ними и дома и на улице</a:t>
            </a:r>
            <a:r>
              <a:rPr lang="ru-RU" sz="1800" b="0" dirty="0" smtClean="0">
                <a:solidFill>
                  <a:schemeClr val="bg2">
                    <a:lumMod val="25000"/>
                  </a:schemeClr>
                </a:solidFill>
              </a:rPr>
              <a:t>. </a:t>
            </a:r>
            <a:endParaRPr lang="ru-RU" sz="1800" b="0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5122" name="Picture 2" descr="C:\Users\Гуля\Desktop\19.02\f86768860639f4a60d0b02b4f334d40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8298" y="1708473"/>
            <a:ext cx="4879657" cy="307141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Гуля\Desktop\19.02\343bd406815d8875f3b851f5fd31fae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540" y="1340768"/>
            <a:ext cx="2804862" cy="527796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8431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</a:rPr>
              <a:t>Среди всего этого есть такие предметы, которые искусно украсил художник, они нарядны и по-своему неповторимы.</a:t>
            </a:r>
            <a:endParaRPr lang="ru-RU" sz="2400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6146" name="Picture 2" descr="C:\Users\Гуля\Desktop\19.02\71498e74f4f21ca93087b13a9e096b0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781" y="1841500"/>
            <a:ext cx="6325319" cy="389175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1149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</a:rPr>
              <a:t>Художники,  словно волшебники преображают и украшают наш мир или другими словами декорируют его.</a:t>
            </a:r>
            <a:endParaRPr lang="ru-RU" sz="2400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7170" name="Picture 2" descr="C:\Users\Гуля\Desktop\19.02\6a10bfa17c9e57f1034638c6601e254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844824"/>
            <a:ext cx="3463023" cy="474156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Users\Гуля\Desktop\19.02\6a1792f7f35fbc319090d8b6f459c3d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832372"/>
            <a:ext cx="3261450" cy="464972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8527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</a:rPr>
              <a:t>Слово «декор» означает «украшать, придавать красивый вид».</a:t>
            </a:r>
            <a:endParaRPr lang="ru-RU" sz="2400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3" name="Рисунок 2" descr="http://kladraz.ru/upload/blogs/5023_0acee1a736f4cd277f223f24eb662f74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700808"/>
            <a:ext cx="5991225" cy="44958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08901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kladraz.ru/upload/blogs/5023_3c98beb1b82341bec5d90aa4478e1c82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659036"/>
            <a:ext cx="7488832" cy="525658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32726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Гуля\Desktop\19.02\shkatulka-yabloko-polkhovskij-majda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211227"/>
            <a:ext cx="2520280" cy="295437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C:\Users\Гуля\Desktop\19.02\sakharnica-polkhovskij-majda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476672"/>
            <a:ext cx="3672408" cy="367240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5" descr="C:\Users\Гуля\Desktop\картинки полхов майдан\grib-kopilka-polkhovskij-majdan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3645024"/>
            <a:ext cx="2736304" cy="273630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90003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</a:rPr>
              <a:t>Есть такое село в Нижегородской области –</a:t>
            </a:r>
            <a:r>
              <a:rPr lang="ru-RU" sz="2000" dirty="0" err="1" smtClean="0">
                <a:solidFill>
                  <a:schemeClr val="bg2">
                    <a:lumMod val="25000"/>
                  </a:schemeClr>
                </a:solidFill>
              </a:rPr>
              <a:t>Полхов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</a:rPr>
              <a:t>-Майдан . Дома стоят в нем очень тесно, один к одному.</a:t>
            </a:r>
            <a:endParaRPr lang="ru-RU" sz="2000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4" name="Рисунок 3" descr="mapnew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44" y="1556792"/>
            <a:ext cx="3448609" cy="462686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2" descr="C:\Users\ПК\Desktop\5971916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0032" y="1556792"/>
            <a:ext cx="3505405" cy="262905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2" descr="C:\Users\ПК\Desktop\f20110510204709-vid-iz-okna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95177" y="4174599"/>
            <a:ext cx="3317557" cy="248816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95439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</a:rPr>
              <a:t>За каждым домом стоит избушка- мастерская. В ней медово пахнет липой, везде развешан столярный инструмент, стоит верстак, токарный станок. Здесь и вытачивают мужчины из длинных липовых кругляшек игрушки для детей и другие предметы.</a:t>
            </a:r>
            <a:endParaRPr lang="ru-RU" sz="2000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3" name="Picture 6" descr="Полхов 23_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4284" y="1628800"/>
            <a:ext cx="4041820" cy="502007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3078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</a:rPr>
              <a:t>Вытачивают мастера и традиционную русскую посуду : солонки, чашки, тарелки, </a:t>
            </a:r>
            <a:r>
              <a:rPr lang="ru-RU" sz="2400" dirty="0" err="1" smtClean="0">
                <a:solidFill>
                  <a:schemeClr val="bg2">
                    <a:lumMod val="25000"/>
                  </a:schemeClr>
                </a:solidFill>
              </a:rPr>
              <a:t>бачонки</a:t>
            </a:r>
            <a:r>
              <a:rPr lang="ru-RU" sz="2400" dirty="0" smtClean="0"/>
              <a:t>.</a:t>
            </a:r>
            <a:endParaRPr lang="ru-RU" sz="2400" dirty="0"/>
          </a:p>
        </p:txBody>
      </p:sp>
      <p:pic>
        <p:nvPicPr>
          <p:cNvPr id="4" name="Picture 7" descr="ОБ2_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1628800"/>
            <a:ext cx="4320480" cy="461405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 descr="8046167_ad608c3d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3804" y="1732338"/>
            <a:ext cx="2952328" cy="440697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15473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332656"/>
            <a:ext cx="6128688" cy="110147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200" dirty="0" smtClean="0">
                <a:solidFill>
                  <a:schemeClr val="bg2">
                    <a:lumMod val="25000"/>
                  </a:schemeClr>
                </a:solidFill>
              </a:rPr>
              <a:t>Одно из самых известных изделий </a:t>
            </a:r>
            <a:r>
              <a:rPr lang="ru-RU" sz="2200" dirty="0" err="1" smtClean="0">
                <a:solidFill>
                  <a:schemeClr val="bg2">
                    <a:lumMod val="25000"/>
                  </a:schemeClr>
                </a:solidFill>
              </a:rPr>
              <a:t>Полхов</a:t>
            </a:r>
            <a:r>
              <a:rPr lang="ru-RU" sz="2200" dirty="0" smtClean="0">
                <a:solidFill>
                  <a:schemeClr val="bg2">
                    <a:lumMod val="25000"/>
                  </a:schemeClr>
                </a:solidFill>
              </a:rPr>
              <a:t>-Майдана –матрешка. Расписывают матрешек только женщины- мастерицы-красильщицы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700808"/>
            <a:ext cx="6408712" cy="480653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978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13779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188640"/>
            <a:ext cx="4500562" cy="346456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Рисунок 2" descr="gB9EMjYKDeM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1680" y="3403600"/>
            <a:ext cx="6819900" cy="3048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93832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Гуля\Desktop\картинки полхов майдан\img_user_file_58d171aa5552f_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0" y="548680"/>
            <a:ext cx="7904427" cy="592832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7650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Гуля\Desktop\картинки полхов майдан\slide_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8748464" cy="656134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5827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Users\Гуля\Desktop\картинки полхов майдан\m181c737f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4727" y="3356992"/>
            <a:ext cx="2279650" cy="206057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5" name="Picture 3" descr="C:\Users\Гуля\Desktop\картинки полхов майдан\m2dbadc7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4744" y="507176"/>
            <a:ext cx="4022752" cy="565897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 descr="C:\Users\Гуля\Desktop\картинки полхов майдан\image001_15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1765126" y="2441873"/>
            <a:ext cx="5905500" cy="154305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7" name="Picture 5" descr="C:\Users\Гуля\Desktop\картинки полхов майдан\3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2184" y="750962"/>
            <a:ext cx="2033587" cy="188595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2596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Users\Гуля\Desktop\картинки полхов майдан\131423449_9SFGkeSUCdU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708844"/>
            <a:ext cx="7685360" cy="524043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3972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76672"/>
            <a:ext cx="4032448" cy="302433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2852936"/>
            <a:ext cx="4286250" cy="371316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6958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2780928"/>
            <a:ext cx="4572000" cy="3429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536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27968"/>
            <a:ext cx="4572000" cy="3429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5120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117</TotalTime>
  <Words>155</Words>
  <Application>Microsoft Office PowerPoint</Application>
  <PresentationFormat>Экран (4:3)</PresentationFormat>
  <Paragraphs>15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Изящная</vt:lpstr>
      <vt:lpstr>Сказочная роспись</vt:lpstr>
      <vt:lpstr>Мы живем в окружении самых разных предметов,встречаемся с ними и дома и на улице. </vt:lpstr>
      <vt:lpstr>Среди всего этого есть такие предметы, которые искусно украсил художник, они нарядны и по-своему неповторимы.</vt:lpstr>
      <vt:lpstr>Художники,  словно волшебники преображают и украшают наш мир или другими словами декорируют его.</vt:lpstr>
      <vt:lpstr>Слово «декор» означает «украшать, придавать красивый вид».</vt:lpstr>
      <vt:lpstr>Презентация PowerPoint</vt:lpstr>
      <vt:lpstr>Презентация PowerPoint</vt:lpstr>
      <vt:lpstr>Есть такое село в Нижегородской области –Полхов-Майдан . Дома стоят в нем очень тесно, один к одному.</vt:lpstr>
      <vt:lpstr>За каждым домом стоит избушка- мастерская. В ней медово пахнет липой, везде развешан столярный инструмент, стоит верстак, токарный станок. Здесь и вытачивают мужчины из длинных липовых кругляшек игрушки для детей и другие предметы.</vt:lpstr>
      <vt:lpstr>Вытачивают мастера и традиционную русскую посуду : солонки, чашки, тарелки, бачонки.</vt:lpstr>
      <vt:lpstr>Одно из самых известных изделий Полхов-Майдана –матрешка. Расписывают матрешек только женщины- мастерицы-красильщицы.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Сказочная роспись</dc:title>
  <dc:creator>Гуля</dc:creator>
  <cp:lastModifiedBy>Гуля</cp:lastModifiedBy>
  <cp:revision>12</cp:revision>
  <dcterms:created xsi:type="dcterms:W3CDTF">2019-02-09T16:37:59Z</dcterms:created>
  <dcterms:modified xsi:type="dcterms:W3CDTF">2019-02-09T20:08:52Z</dcterms:modified>
</cp:coreProperties>
</file>