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4" r:id="rId4"/>
    <p:sldId id="273" r:id="rId5"/>
    <p:sldId id="272" r:id="rId6"/>
    <p:sldId id="271" r:id="rId7"/>
    <p:sldId id="270" r:id="rId8"/>
    <p:sldId id="289" r:id="rId9"/>
    <p:sldId id="288" r:id="rId10"/>
    <p:sldId id="287" r:id="rId11"/>
    <p:sldId id="278" r:id="rId12"/>
    <p:sldId id="277" r:id="rId13"/>
    <p:sldId id="276" r:id="rId14"/>
    <p:sldId id="275" r:id="rId15"/>
    <p:sldId id="257" r:id="rId16"/>
    <p:sldId id="284" r:id="rId17"/>
    <p:sldId id="283" r:id="rId18"/>
    <p:sldId id="290" r:id="rId19"/>
    <p:sldId id="282" r:id="rId20"/>
    <p:sldId id="281" r:id="rId21"/>
    <p:sldId id="291" r:id="rId22"/>
    <p:sldId id="292" r:id="rId23"/>
    <p:sldId id="280" r:id="rId24"/>
    <p:sldId id="295" r:id="rId25"/>
    <p:sldId id="294" r:id="rId26"/>
    <p:sldId id="296" r:id="rId27"/>
    <p:sldId id="29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CD7"/>
    <a:srgbClr val="4CA4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054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04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9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25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06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34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4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28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3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7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442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18524-3867-4C16-A48E-788F733720C3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101F5-CF23-403D-8907-0E0187C46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0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1514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ketokotleta.ru/wp-content/uploads/3/b/9/3b91951a8c16b11eb3fc241389b54600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0" b="6040"/>
          <a:stretch/>
        </p:blipFill>
        <p:spPr bwMode="auto">
          <a:xfrm>
            <a:off x="1601787" y="990600"/>
            <a:ext cx="5940425" cy="4733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tihi.ru/pics/2021/05/29/265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5567" r="19669" b="20307"/>
          <a:stretch/>
        </p:blipFill>
        <p:spPr bwMode="auto">
          <a:xfrm>
            <a:off x="3048000" y="1895203"/>
            <a:ext cx="28956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na-bludce.ru/wp-content/uploads/2022/08/7-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7010399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52401"/>
            <a:ext cx="8533456" cy="609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4. «Отгадай-ка!»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600" y="1066800"/>
            <a:ext cx="8152456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1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cdn5.vectorstock.com/i/1000x1000/21/79/grandmother-vector-382217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9" r="12309" b="7461"/>
          <a:stretch/>
        </p:blipFill>
        <p:spPr bwMode="auto">
          <a:xfrm>
            <a:off x="361950" y="2209799"/>
            <a:ext cx="2000250" cy="28319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https://img1.cgtrader.com/items/1901868/cd56311f6c/wooden-cart-2-3d-model-max-obj-mtl-fbx-md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09799"/>
            <a:ext cx="3657600" cy="283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sun9-48.userapi.com/impg/mGsl8Pkq4Qw1xZFjdqj0tOIvwW7SjFI8maSdNA/W2LiVp6Ld_Q.jpg?size=1000x723&amp;quality=96&amp;sign=2b4e4443020cf9e37c009a8ccfa59dc0&amp;c_uniq_tag=uxQFYXOfmGA4YsUCMe5vmoZkUcZ0urgDFM5BmrIjPpQ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3" t="2440" r="11264" b="3726"/>
          <a:stretch/>
        </p:blipFill>
        <p:spPr bwMode="auto">
          <a:xfrm>
            <a:off x="6553200" y="2514600"/>
            <a:ext cx="2307590" cy="2038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95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228600" y="152401"/>
            <a:ext cx="8533456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</a:rPr>
              <a:t>«Отгадай-ка!»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1066800"/>
            <a:ext cx="8152456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sportishka.com/uploads/posts/2022-02/1645584717_34-sportishka-com-p-doroga-v-dal-turizm-krasivo-foto-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4" y="1600200"/>
            <a:ext cx="3559947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 descr="https://i.pinimg.com/originals/bd/ae/b9/bdaeb975a9907276c23dee2f8f993aad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53" y="1770981"/>
            <a:ext cx="2286000" cy="224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w7.pngwing.com/pngs/6/51/png-transparent-organ-stomach-human-body-human-digestive-system-digestion-digestive-system-miscellaneous-face-hand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1287" b="32139"/>
          <a:stretch/>
        </p:blipFill>
        <p:spPr bwMode="auto">
          <a:xfrm>
            <a:off x="6370993" y="1770981"/>
            <a:ext cx="2608793" cy="2371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830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228600" y="152401"/>
            <a:ext cx="8533456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</a:rPr>
              <a:t>«Отгадай-ка!»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1066800"/>
            <a:ext cx="8152456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3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https://cdn4.vectorstock.com/i/1000x1000/97/23/prohibited-sign-using-axe-vector-3578972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9"/>
          <a:stretch/>
        </p:blipFill>
        <p:spPr bwMode="auto">
          <a:xfrm>
            <a:off x="457200" y="1460626"/>
            <a:ext cx="3048000" cy="3008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fsd.multiurok.ru/html/2019/04/17/s_5cb716a0442b6/1141498_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94" y="1480220"/>
            <a:ext cx="3404235" cy="26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cdn2.vectorstock.com/i/1000x1000/53/71/man-sitting-on-chair-silhouette-icon-vector-2849537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4" t="10393" r="26874" b="17739"/>
          <a:stretch/>
        </p:blipFill>
        <p:spPr bwMode="auto">
          <a:xfrm>
            <a:off x="7219205" y="1542831"/>
            <a:ext cx="1771650" cy="2801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293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228600" y="152401"/>
            <a:ext cx="8533456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</a:rPr>
              <a:t>«Отгадай-ка!»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1066800"/>
            <a:ext cx="8152456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https://catherineasquithgallery.com/uploads/posts/2021-03/1614564796_65-p-krasnii-tsvet-na-belom-fone-8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14690" r="25034" b="13581"/>
          <a:stretch/>
        </p:blipFill>
        <p:spPr bwMode="auto">
          <a:xfrm>
            <a:off x="457200" y="2286000"/>
            <a:ext cx="1103924" cy="1055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pro-dachnikov.com/uploads/posts/2021-10/1633707299_102-p-russkie-izbi-derevyannie-doma-foto-1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3581400" cy="246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topkin.ru/wp-content/uploads/2016/10/--ngulo_agudo.svg_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16456" r="18789" b="15360"/>
          <a:stretch/>
        </p:blipFill>
        <p:spPr bwMode="auto">
          <a:xfrm>
            <a:off x="6248400" y="1905000"/>
            <a:ext cx="2209800" cy="1917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free-images.com/or/8e21/stick_man_boy_guy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8" r="28391" b="5719"/>
          <a:stretch/>
        </p:blipFill>
        <p:spPr bwMode="auto">
          <a:xfrm>
            <a:off x="2438400" y="4267200"/>
            <a:ext cx="1019175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helpgkh.ru/wp-content/uploads/2021/12/02f72e5049ae212eba089487e993877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4113322"/>
            <a:ext cx="3238500" cy="2211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9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</a:rPr>
              <a:t>«Отгадай-ка!»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1066800"/>
            <a:ext cx="8152456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5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gas-kvas.com/grafic/uploads/posts/2023-09/1695906057_gas-kvas-com-p-kartinki-les-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733800" cy="2409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img.allzip.org/g/342/orig/155298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0"/>
            <a:ext cx="2438400" cy="169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newbookshop.ru/pictures/soft_other/10178238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90" y="4422688"/>
            <a:ext cx="3128010" cy="196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i.pinimg.com/originals/fe/71/ec/fe71ec1e98f2a763e2a46ba2c0c2682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43400"/>
            <a:ext cx="3078480" cy="1731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00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</a:rPr>
              <a:t>«Отгадай-ка!»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1066800"/>
            <a:ext cx="8152456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almamater13.ru/800/600/https/i.ytimg.com/vi/uCO5WPvnQcg/maxresdefaul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4" y="1981200"/>
            <a:ext cx="3688080" cy="207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cdn1.ozone.ru/s3/multimedia-z/61558047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77629"/>
            <a:ext cx="2996565" cy="1997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static10.tgstat.ru/channels/_0/7d/7d860a281f17c986c4eddd867f7517b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21" y="4278922"/>
            <a:ext cx="2409825" cy="240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722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</a:rPr>
              <a:t>«Отгадай-ка!»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1066800"/>
            <a:ext cx="8152456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solopracticeuniversity.com/files/2015/10/Number-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r="20313"/>
          <a:stretch/>
        </p:blipFill>
        <p:spPr bwMode="auto">
          <a:xfrm>
            <a:off x="685800" y="1752600"/>
            <a:ext cx="198120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avatars.dzeninfra.ru/get-zen_doc/1907878/pub_5f1069b85b8c5974184287ca_5f10bf8d71677e1cc4000e34/scale_1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52" y="1798446"/>
            <a:ext cx="2454747" cy="254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123mag.ru/wp-content/uploads/2023/05/%D0%9B%D0%B8%D1%86%D0%BE-%D0%BC%D0%B0%D0%BB%D1%8C%D1%87%D0%B8%D0%BA%D0%B0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85" y="4419600"/>
            <a:ext cx="2018030" cy="2122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thumbs.dreamstime.com/b/%D0%BE%D1%82%D1%81%D1%83%D1%82%D1%81%D1%82%D0%B2%D0%B8%D0%B5-%D1%81%D0%BC%D0%BE%D1%82%D1%80%D1%8F-%D0%B7%D0%BD%D0%B0%D0%BA%D0%B0-10038617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77689"/>
            <a:ext cx="2359025" cy="235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4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Раунд 3. «С </a:t>
            </a:r>
            <a:r>
              <a:rPr lang="ru-RU" sz="4400" b="1" dirty="0" err="1" smtClean="0">
                <a:solidFill>
                  <a:schemeClr val="bg1"/>
                </a:solidFill>
              </a:rPr>
              <a:t>физкульт</a:t>
            </a:r>
            <a:r>
              <a:rPr lang="ru-RU" b="1" dirty="0">
                <a:solidFill>
                  <a:schemeClr val="bg1"/>
                </a:solidFill>
              </a:rPr>
              <a:t>-</a:t>
            </a:r>
            <a:r>
              <a:rPr lang="ru-RU" sz="4400" b="1" dirty="0" smtClean="0">
                <a:solidFill>
                  <a:schemeClr val="bg1"/>
                </a:solidFill>
              </a:rPr>
              <a:t>приветом!»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https://xn--02-kmc.xn--80aafey1amqq.xn--d1acj3b/images/events/cover/0077e1e5a8ba5ae35fc06856f542cbc4_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246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0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05272" y="289878"/>
            <a:ext cx="8533456" cy="8732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Раунд 4. «Стоп» Снято!»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5" name="Объект 2"/>
          <p:cNvSpPr txBox="1">
            <a:spLocks noGrp="1"/>
          </p:cNvSpPr>
          <p:nvPr>
            <p:ph type="title"/>
          </p:nvPr>
        </p:nvSpPr>
        <p:spPr>
          <a:xfrm>
            <a:off x="533400" y="99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</a:rPr>
              <a:t>1. «Музыка передачи»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avatars.mds.yandex.net/i?id=bb482247acafa79fc206446551f6e2bd759bd721-1099551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66" y="2438400"/>
            <a:ext cx="6099868" cy="3431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65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17.vkrugudruzei.ru/images/061/359/59/OI_e9b9cc9cd3f743fa9798388e49c91e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924800" cy="48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" y="135306"/>
            <a:ext cx="8839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600" b="1" dirty="0" smtClean="0">
                <a:solidFill>
                  <a:schemeClr val="bg1"/>
                </a:solidFill>
              </a:rPr>
              <a:t>Раунд 1. </a:t>
            </a:r>
          </a:p>
          <a:p>
            <a:pPr algn="ctr"/>
            <a:r>
              <a:rPr lang="ru-RU" sz="4600" b="1" dirty="0" smtClean="0">
                <a:solidFill>
                  <a:schemeClr val="bg1"/>
                </a:solidFill>
              </a:rPr>
              <a:t>«С чего начинается Родина?»</a:t>
            </a:r>
            <a:endParaRPr lang="ru-RU" sz="4600" b="1" dirty="0">
              <a:solidFill>
                <a:schemeClr val="bg1"/>
              </a:solidFill>
            </a:endParaRPr>
          </a:p>
        </p:txBody>
      </p:sp>
      <p:pic>
        <p:nvPicPr>
          <p:cNvPr id="2" name="С чего начинаетс я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3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462143" y="347133"/>
            <a:ext cx="4610862" cy="567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2</a:t>
            </a:r>
            <a:r>
              <a:rPr lang="ru-RU" b="1" dirty="0" smtClean="0">
                <a:solidFill>
                  <a:schemeClr val="bg1"/>
                </a:solidFill>
              </a:rPr>
              <a:t>. «В кино всей семьей»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anumis.ru/aj/proxy.php?asset=2020/09/scale_120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1295400"/>
            <a:ext cx="8080375" cy="454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elcome-belarus.ru/wp-content/uploads/2020/09/%D0%9B%D1%8E%D0%B1%D0%B8%D0%BC%D0%B0%D1%8F-%D0%B2%D1%81%D0%B5%D0%BC%D0%B8-%D0%9A%D1%80%D0%B0%D1%81%D0%BD%D0%B0%D1%8F-%D1%88%D0%B0%D0%BF%D0%BE%D1%87%D0%BA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696200" cy="61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2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avatars.dzeninfra.ru/get-zen_doc/40170/pub_5c513edde96d7a00aec3b0db_5c513f8a4d5f1400ad919db3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85175" cy="471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1.userapi.com/impg/JfgJVGx4O_1CjBR1r8lsyEUBnWkdur2duZ085Q/VJRVuBwnFO8.jpg?size=1000x1000&amp;quality=95&amp;sign=402d36195284aa0493bb72eb17c504c8&amp;c_uniq_tag=ljtIU2WMp5tKTWaGNpXTVHzjuc0EImIbUf14bGu0x2Y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1575"/>
            <a:ext cx="6477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6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258" y="3475038"/>
            <a:ext cx="8797759" cy="12152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http://vothouse.ru/img/films/20100914/brilliantovaya_ruka_pes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219200"/>
            <a:ext cx="8778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ages.myshared.ru/33/1326436/slide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058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0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dzeninfra.ru/get-zen_doc/1706621/pub_650909db50703d7671ec5e77_65090bd9e3cb39186a45cb42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http://old.artyushenkooleg.ru/files/cache/b96642b521483a425b6a4f6947a0ec9b_f4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274638"/>
            <a:ext cx="8269816" cy="62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08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Раунд 5. «Горячая картошка»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s://content-10.foto.my.mail.ru/bk/mikkki-girl777/21/h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8001000" cy="5402068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Раунд 6.  </a:t>
            </a:r>
            <a:br>
              <a:rPr lang="ru-RU" sz="4400" b="1" dirty="0" smtClean="0">
                <a:solidFill>
                  <a:schemeClr val="bg1"/>
                </a:solidFill>
              </a:rPr>
            </a:br>
            <a:r>
              <a:rPr lang="ru-RU" sz="4400" b="1" dirty="0" smtClean="0">
                <a:solidFill>
                  <a:schemeClr val="bg1"/>
                </a:solidFill>
              </a:rPr>
              <a:t>«Из песни слов не выкинешь»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grizly.club/uploads/posts/2023-01/1674629150_grizly-club-p-notnii-stan-klipart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334000" cy="29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09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591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Подводим итоги игры</a:t>
            </a:r>
            <a:br>
              <a:rPr lang="ru-RU" sz="4400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Награждение</a:t>
            </a:r>
            <a:r>
              <a:rPr lang="ru-RU" sz="4400" b="1" dirty="0" smtClean="0">
                <a:solidFill>
                  <a:schemeClr val="bg1"/>
                </a:solidFill>
              </a:rPr>
              <a:t/>
            </a:r>
            <a:br>
              <a:rPr lang="ru-RU" sz="4400" b="1" dirty="0" smtClean="0">
                <a:solidFill>
                  <a:schemeClr val="bg1"/>
                </a:solidFill>
              </a:rPr>
            </a:b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oiz.pro/uz_files/218700/Foiz__Foiz__Foiz__Spasibo_vsem_za_uchasti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34" y="1371599"/>
            <a:ext cx="6674666" cy="15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pinimg.com/originals/6a/a7/f9/6aa7f964c82b62449d5b84e8a96e27d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8156575" cy="38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59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04800"/>
            <a:ext cx="8533456" cy="8732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Раунд 2. «Ума палата»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295400"/>
            <a:ext cx="8533456" cy="527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750"/>
              </a:spcAft>
              <a:buAutoNum type="arabicPeriod"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«Какая моя семья?»</a:t>
            </a:r>
          </a:p>
          <a:p>
            <a:pPr algn="just">
              <a:spcAft>
                <a:spcPts val="750"/>
              </a:spcAft>
            </a:pP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Кричать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обижать, любить, радоваться, плакать, уважать, сердиться, помогать, обманывать, ревновать, смеяться, ругаться, жалеть, болеть, мечтать, злоупотреблять, отдыхать, курить, делиться впечатлениями, </a:t>
            </a: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драться, понимать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прислушиваться, унижать, быть внимательным, заботиться, конфликтовать, мириться</a:t>
            </a: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быть равнодушным, браниться, 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уметь прощать, осознавать свои ошибки, поддерживать, огорчать, доверять, </a:t>
            </a: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игнорировать, пить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Ума пала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304800"/>
            <a:ext cx="8533456" cy="7970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</a:rPr>
              <a:t>2. «Эти забавные животные»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grizly.club/uploads/posts/2023-02/1675244220_grizly-club-p-chernii-yashchik-klipart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50" y="1219200"/>
            <a:ext cx="3316786" cy="333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gas-kvas.com/grafic/uploads/posts/2023-09/1695844499_gas-kvas-com-p-kartinki-yaitso-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3" y="2568660"/>
            <a:ext cx="2297075" cy="2297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rolero.ru/images/product_images/popup_images/4817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3" y="4876800"/>
            <a:ext cx="2435225" cy="1826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vatars.mds.yandex.net/i?id=aa1bd7ed3d655e99bbcc3c32ab1f01aeb0248ebe-9182420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71564"/>
            <a:ext cx="1631847" cy="1504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auchan.ru/storage/compressed/kb2FnpVNyZ7a53I77ez0U1lyQymZNsnyL8diP2t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38" y="2579705"/>
            <a:ext cx="1528257" cy="2408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avatars.mds.yandex.net/i?id=a4c21378b257e10387cc743585f1007a0c351b93-3906494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4" y="971564"/>
            <a:ext cx="2320780" cy="1597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sun9-19.userapi.com/impf/1RhdIjHZzguBhGDWLFKuAI97umKzvi_JJerZTA/dQ6PHLBvE-g.jpg?size=1920x768&amp;quality=95&amp;crop=0,0,1626,650&amp;sign=dec09e5e062c1b5d9bf91e023c21ec28&amp;type=cover_group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50" y="4865735"/>
            <a:ext cx="4484508" cy="1779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22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04800"/>
            <a:ext cx="8533456" cy="7208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</a:rPr>
              <a:t>3. «Кулинарный детектив»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s://img.povar.ru/uploads/7c/27/90/de/blini_na_kefire_s_sodoi-634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15" y="1143000"/>
            <a:ext cx="5788025" cy="385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almode.top/uploads/posts/2023-02/1677039337_almode-ru-p-dekoratsii-na-maslenitsu-2023-4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2"/>
          <a:stretch/>
        </p:blipFill>
        <p:spPr bwMode="auto">
          <a:xfrm>
            <a:off x="1066800" y="1025623"/>
            <a:ext cx="7086599" cy="5222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22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vkusno-kak-doma.ru/wp-content/uploads/2019/03/P10602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17562"/>
            <a:ext cx="647700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klubmama.ru/uploads/posts/2022-09/1662867100_5-klubmama-ru-p-applikatsiya-karavai-foto-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3" t="9195" r="13887" b="9806"/>
          <a:stretch/>
        </p:blipFill>
        <p:spPr bwMode="auto">
          <a:xfrm>
            <a:off x="762000" y="533400"/>
            <a:ext cx="7543800" cy="5715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29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ruitsparadise.ru/wp-content/uploads/2020/12/%D0%BD%D0%B0%D0%B1%D0%BE%D1%80-%D0%BE%D0%BB%D0%B8%D0%B2%D1%8C%D0%B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86" y="702060"/>
            <a:ext cx="5625714" cy="56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market.vseokoree.com/images/product/1566880119saladolivie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2059"/>
            <a:ext cx="7848599" cy="58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8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postila.ru/data/ed/63/d2/4c/ed63d24c8b24d65717d13762d8e432b79141288e15842a020e25057cbc2e4b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846138"/>
            <a:ext cx="5478462" cy="5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stihi.ru/pics/2021/05/29/265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5567" r="19669" b="20307"/>
          <a:stretch/>
        </p:blipFill>
        <p:spPr bwMode="auto">
          <a:xfrm>
            <a:off x="3352800" y="2971801"/>
            <a:ext cx="2224088" cy="2057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40" name="Picture 4" descr="https://user97152.clients-cdnnow.ru/wa-data/public/shop/products/13/89/148913/images/208752/208752.970x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50" y="457200"/>
            <a:ext cx="1603150" cy="12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ovet-ok.ru/wp-content/uploads/2018/03/1-1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804541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63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ttps://cdn.botanichka.ru/wp-content/uploads/2019/05/holodets-i-myasnoy-salat-iz-svinoy-rulki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017543" cy="467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mykaleidoscope.ru/x/uploads/posts/2022-09/1663805765_3-mykaleidoscope-ru-p-kurinii-kholodets-yeda-oboi-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696199" cy="617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47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205</Words>
  <Application>Microsoft Office PowerPoint</Application>
  <PresentationFormat>Экран (4:3)</PresentationFormat>
  <Paragraphs>35</Paragraphs>
  <Slides>27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«Отгадай-ка!»</vt:lpstr>
      <vt:lpstr>«Отгадай-ка!»</vt:lpstr>
      <vt:lpstr>«Отгадай-ка!»</vt:lpstr>
      <vt:lpstr>Раунд 3. «С физкульт-приветом!»</vt:lpstr>
      <vt:lpstr>1. «Музыка передачи»</vt:lpstr>
      <vt:lpstr>Презентация PowerPoint</vt:lpstr>
      <vt:lpstr>Презентация PowerPoint</vt:lpstr>
      <vt:lpstr>Презентация PowerPoint</vt:lpstr>
      <vt:lpstr>Презентация PowerPoint</vt:lpstr>
      <vt:lpstr>Раунд 5. «Горячая картошка»</vt:lpstr>
      <vt:lpstr>Раунд 6.   «Из песни слов не выкинешь»</vt:lpstr>
      <vt:lpstr>Подводим итоги игры  Награждение </vt:lpstr>
      <vt:lpstr>Презентация PowerPoint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родина - Россия</dc:title>
  <dc:creator>Алексей</dc:creator>
  <cp:lastModifiedBy>USER</cp:lastModifiedBy>
  <cp:revision>44</cp:revision>
  <dcterms:created xsi:type="dcterms:W3CDTF">2012-10-25T18:03:45Z</dcterms:created>
  <dcterms:modified xsi:type="dcterms:W3CDTF">2024-02-14T10:28:51Z</dcterms:modified>
</cp:coreProperties>
</file>