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63" r:id="rId3"/>
    <p:sldId id="257" r:id="rId4"/>
    <p:sldId id="258" r:id="rId5"/>
    <p:sldId id="265" r:id="rId6"/>
    <p:sldId id="266" r:id="rId7"/>
    <p:sldId id="262" r:id="rId8"/>
    <p:sldId id="267" r:id="rId9"/>
    <p:sldId id="260" r:id="rId10"/>
    <p:sldId id="268" r:id="rId11"/>
    <p:sldId id="270" r:id="rId12"/>
    <p:sldId id="272" r:id="rId13"/>
    <p:sldId id="271" r:id="rId14"/>
    <p:sldId id="269" r:id="rId15"/>
    <p:sldId id="273" r:id="rId16"/>
    <p:sldId id="278" r:id="rId17"/>
    <p:sldId id="274" r:id="rId18"/>
    <p:sldId id="276" r:id="rId19"/>
    <p:sldId id="275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8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D71C2-9E2F-4F76-98EE-58B660ED7D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96A13580-BBFE-4C4F-8E8E-B460F7F67A9E}">
      <dgm:prSet/>
      <dgm:spPr/>
      <dgm:t>
        <a:bodyPr/>
        <a:lstStyle/>
        <a:p>
          <a:pPr algn="ctr" rtl="0"/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C9E4C94-0009-4DD1-BA80-C2B3DA842352}" type="parTrans" cxnId="{B0504802-63D7-43D6-8575-03CDD09E0E04}">
      <dgm:prSet/>
      <dgm:spPr/>
      <dgm:t>
        <a:bodyPr/>
        <a:lstStyle/>
        <a:p>
          <a:endParaRPr lang="ru-RU"/>
        </a:p>
      </dgm:t>
    </dgm:pt>
    <dgm:pt modelId="{27E95FAD-7B14-4DAB-8690-E458C395F41D}" type="sibTrans" cxnId="{B0504802-63D7-43D6-8575-03CDD09E0E04}">
      <dgm:prSet/>
      <dgm:spPr/>
      <dgm:t>
        <a:bodyPr/>
        <a:lstStyle/>
        <a:p>
          <a:endParaRPr lang="ru-RU"/>
        </a:p>
      </dgm:t>
    </dgm:pt>
    <dgm:pt modelId="{A007E897-4CF7-4EC6-B145-481B6724BF76}" type="pres">
      <dgm:prSet presAssocID="{558D71C2-9E2F-4F76-98EE-58B660ED7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E34A9-9097-4082-A025-9BF698363FC7}" type="pres">
      <dgm:prSet presAssocID="{96A13580-BBFE-4C4F-8E8E-B460F7F67A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F27E3-DA0B-44C8-8B2D-23EBA1426CBF}" type="presOf" srcId="{558D71C2-9E2F-4F76-98EE-58B660ED7DC6}" destId="{A007E897-4CF7-4EC6-B145-481B6724BF76}" srcOrd="0" destOrd="0" presId="urn:microsoft.com/office/officeart/2005/8/layout/vList2"/>
    <dgm:cxn modelId="{B0504802-63D7-43D6-8575-03CDD09E0E04}" srcId="{558D71C2-9E2F-4F76-98EE-58B660ED7DC6}" destId="{96A13580-BBFE-4C4F-8E8E-B460F7F67A9E}" srcOrd="0" destOrd="0" parTransId="{BC9E4C94-0009-4DD1-BA80-C2B3DA842352}" sibTransId="{27E95FAD-7B14-4DAB-8690-E458C395F41D}"/>
    <dgm:cxn modelId="{46734272-5AF1-4B88-A44D-8352A86E1510}" type="presOf" srcId="{96A13580-BBFE-4C4F-8E8E-B460F7F67A9E}" destId="{078E34A9-9097-4082-A025-9BF698363FC7}" srcOrd="0" destOrd="0" presId="urn:microsoft.com/office/officeart/2005/8/layout/vList2"/>
    <dgm:cxn modelId="{70C0EFF6-3377-41DA-B20F-126118E179A5}" type="presParOf" srcId="{A007E897-4CF7-4EC6-B145-481B6724BF76}" destId="{078E34A9-9097-4082-A025-9BF698363F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D71C2-9E2F-4F76-98EE-58B660ED7D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96A13580-BBFE-4C4F-8E8E-B460F7F67A9E}">
      <dgm:prSet/>
      <dgm:spPr/>
      <dgm:t>
        <a:bodyPr/>
        <a:lstStyle/>
        <a:p>
          <a:pPr algn="ctr" rtl="0"/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C9E4C94-0009-4DD1-BA80-C2B3DA842352}" type="parTrans" cxnId="{B0504802-63D7-43D6-8575-03CDD09E0E04}">
      <dgm:prSet/>
      <dgm:spPr/>
      <dgm:t>
        <a:bodyPr/>
        <a:lstStyle/>
        <a:p>
          <a:endParaRPr lang="ru-RU"/>
        </a:p>
      </dgm:t>
    </dgm:pt>
    <dgm:pt modelId="{27E95FAD-7B14-4DAB-8690-E458C395F41D}" type="sibTrans" cxnId="{B0504802-63D7-43D6-8575-03CDD09E0E04}">
      <dgm:prSet/>
      <dgm:spPr/>
      <dgm:t>
        <a:bodyPr/>
        <a:lstStyle/>
        <a:p>
          <a:endParaRPr lang="ru-RU"/>
        </a:p>
      </dgm:t>
    </dgm:pt>
    <dgm:pt modelId="{A007E897-4CF7-4EC6-B145-481B6724BF76}" type="pres">
      <dgm:prSet presAssocID="{558D71C2-9E2F-4F76-98EE-58B660ED7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E34A9-9097-4082-A025-9BF698363FC7}" type="pres">
      <dgm:prSet presAssocID="{96A13580-BBFE-4C4F-8E8E-B460F7F67A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04802-63D7-43D6-8575-03CDD09E0E04}" srcId="{558D71C2-9E2F-4F76-98EE-58B660ED7DC6}" destId="{96A13580-BBFE-4C4F-8E8E-B460F7F67A9E}" srcOrd="0" destOrd="0" parTransId="{BC9E4C94-0009-4DD1-BA80-C2B3DA842352}" sibTransId="{27E95FAD-7B14-4DAB-8690-E458C395F41D}"/>
    <dgm:cxn modelId="{EA59C923-1614-4323-A4C6-652CD905D9BE}" type="presOf" srcId="{96A13580-BBFE-4C4F-8E8E-B460F7F67A9E}" destId="{078E34A9-9097-4082-A025-9BF698363FC7}" srcOrd="0" destOrd="0" presId="urn:microsoft.com/office/officeart/2005/8/layout/vList2"/>
    <dgm:cxn modelId="{ECF29624-0999-4556-8DCC-301652396629}" type="presOf" srcId="{558D71C2-9E2F-4F76-98EE-58B660ED7DC6}" destId="{A007E897-4CF7-4EC6-B145-481B6724BF76}" srcOrd="0" destOrd="0" presId="urn:microsoft.com/office/officeart/2005/8/layout/vList2"/>
    <dgm:cxn modelId="{54AEFF00-3A33-444B-980C-909371DFDC1B}" type="presParOf" srcId="{A007E897-4CF7-4EC6-B145-481B6724BF76}" destId="{078E34A9-9097-4082-A025-9BF698363F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8D71C2-9E2F-4F76-98EE-58B660ED7D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96A13580-BBFE-4C4F-8E8E-B460F7F67A9E}">
      <dgm:prSet/>
      <dgm:spPr/>
      <dgm:t>
        <a:bodyPr/>
        <a:lstStyle/>
        <a:p>
          <a:pPr algn="ctr" rtl="0"/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C9E4C94-0009-4DD1-BA80-C2B3DA842352}" type="parTrans" cxnId="{B0504802-63D7-43D6-8575-03CDD09E0E04}">
      <dgm:prSet/>
      <dgm:spPr/>
      <dgm:t>
        <a:bodyPr/>
        <a:lstStyle/>
        <a:p>
          <a:endParaRPr lang="ru-RU"/>
        </a:p>
      </dgm:t>
    </dgm:pt>
    <dgm:pt modelId="{27E95FAD-7B14-4DAB-8690-E458C395F41D}" type="sibTrans" cxnId="{B0504802-63D7-43D6-8575-03CDD09E0E04}">
      <dgm:prSet/>
      <dgm:spPr/>
      <dgm:t>
        <a:bodyPr/>
        <a:lstStyle/>
        <a:p>
          <a:endParaRPr lang="ru-RU"/>
        </a:p>
      </dgm:t>
    </dgm:pt>
    <dgm:pt modelId="{A007E897-4CF7-4EC6-B145-481B6724BF76}" type="pres">
      <dgm:prSet presAssocID="{558D71C2-9E2F-4F76-98EE-58B660ED7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E34A9-9097-4082-A025-9BF698363FC7}" type="pres">
      <dgm:prSet presAssocID="{96A13580-BBFE-4C4F-8E8E-B460F7F67A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6F41B-8768-47B6-A8DA-7E6A62277BD4}" type="presOf" srcId="{558D71C2-9E2F-4F76-98EE-58B660ED7DC6}" destId="{A007E897-4CF7-4EC6-B145-481B6724BF76}" srcOrd="0" destOrd="0" presId="urn:microsoft.com/office/officeart/2005/8/layout/vList2"/>
    <dgm:cxn modelId="{B0504802-63D7-43D6-8575-03CDD09E0E04}" srcId="{558D71C2-9E2F-4F76-98EE-58B660ED7DC6}" destId="{96A13580-BBFE-4C4F-8E8E-B460F7F67A9E}" srcOrd="0" destOrd="0" parTransId="{BC9E4C94-0009-4DD1-BA80-C2B3DA842352}" sibTransId="{27E95FAD-7B14-4DAB-8690-E458C395F41D}"/>
    <dgm:cxn modelId="{CB1283FA-1C0E-4C11-A1A4-8C777B6494B6}" type="presOf" srcId="{96A13580-BBFE-4C4F-8E8E-B460F7F67A9E}" destId="{078E34A9-9097-4082-A025-9BF698363FC7}" srcOrd="0" destOrd="0" presId="urn:microsoft.com/office/officeart/2005/8/layout/vList2"/>
    <dgm:cxn modelId="{5724B17A-98E5-4A13-99E7-F8A617DE4293}" type="presParOf" srcId="{A007E897-4CF7-4EC6-B145-481B6724BF76}" destId="{078E34A9-9097-4082-A025-9BF698363F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8D71C2-9E2F-4F76-98EE-58B660ED7D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96A13580-BBFE-4C4F-8E8E-B460F7F67A9E}">
      <dgm:prSet/>
      <dgm:spPr/>
      <dgm:t>
        <a:bodyPr/>
        <a:lstStyle/>
        <a:p>
          <a:pPr algn="ctr" rtl="0"/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C9E4C94-0009-4DD1-BA80-C2B3DA842352}" type="parTrans" cxnId="{B0504802-63D7-43D6-8575-03CDD09E0E04}">
      <dgm:prSet/>
      <dgm:spPr/>
      <dgm:t>
        <a:bodyPr/>
        <a:lstStyle/>
        <a:p>
          <a:endParaRPr lang="ru-RU"/>
        </a:p>
      </dgm:t>
    </dgm:pt>
    <dgm:pt modelId="{27E95FAD-7B14-4DAB-8690-E458C395F41D}" type="sibTrans" cxnId="{B0504802-63D7-43D6-8575-03CDD09E0E04}">
      <dgm:prSet/>
      <dgm:spPr/>
      <dgm:t>
        <a:bodyPr/>
        <a:lstStyle/>
        <a:p>
          <a:endParaRPr lang="ru-RU"/>
        </a:p>
      </dgm:t>
    </dgm:pt>
    <dgm:pt modelId="{A007E897-4CF7-4EC6-B145-481B6724BF76}" type="pres">
      <dgm:prSet presAssocID="{558D71C2-9E2F-4F76-98EE-58B660ED7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E34A9-9097-4082-A025-9BF698363FC7}" type="pres">
      <dgm:prSet presAssocID="{96A13580-BBFE-4C4F-8E8E-B460F7F67A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16689-F799-4434-913E-F9BE340DB3AD}" type="presOf" srcId="{96A13580-BBFE-4C4F-8E8E-B460F7F67A9E}" destId="{078E34A9-9097-4082-A025-9BF698363FC7}" srcOrd="0" destOrd="0" presId="urn:microsoft.com/office/officeart/2005/8/layout/vList2"/>
    <dgm:cxn modelId="{B0504802-63D7-43D6-8575-03CDD09E0E04}" srcId="{558D71C2-9E2F-4F76-98EE-58B660ED7DC6}" destId="{96A13580-BBFE-4C4F-8E8E-B460F7F67A9E}" srcOrd="0" destOrd="0" parTransId="{BC9E4C94-0009-4DD1-BA80-C2B3DA842352}" sibTransId="{27E95FAD-7B14-4DAB-8690-E458C395F41D}"/>
    <dgm:cxn modelId="{E183C0F6-2EAE-49B9-9766-2E2BCD6A7A13}" type="presOf" srcId="{558D71C2-9E2F-4F76-98EE-58B660ED7DC6}" destId="{A007E897-4CF7-4EC6-B145-481B6724BF76}" srcOrd="0" destOrd="0" presId="urn:microsoft.com/office/officeart/2005/8/layout/vList2"/>
    <dgm:cxn modelId="{BB4FACCD-674D-44CA-BE83-42649A2F7414}" type="presParOf" srcId="{A007E897-4CF7-4EC6-B145-481B6724BF76}" destId="{078E34A9-9097-4082-A025-9BF698363F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34A9-9097-4082-A025-9BF698363FC7}">
      <dsp:nvSpPr>
        <dsp:cNvPr id="0" name=""/>
        <dsp:cNvSpPr/>
      </dsp:nvSpPr>
      <dsp:spPr>
        <a:xfrm>
          <a:off x="0" y="1131"/>
          <a:ext cx="6373729" cy="10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sz="4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52546" y="53677"/>
        <a:ext cx="6268637" cy="97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34A9-9097-4082-A025-9BF698363FC7}">
      <dsp:nvSpPr>
        <dsp:cNvPr id="0" name=""/>
        <dsp:cNvSpPr/>
      </dsp:nvSpPr>
      <dsp:spPr>
        <a:xfrm>
          <a:off x="0" y="1131"/>
          <a:ext cx="6373729" cy="10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sz="4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52546" y="53677"/>
        <a:ext cx="6268637" cy="971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34A9-9097-4082-A025-9BF698363FC7}">
      <dsp:nvSpPr>
        <dsp:cNvPr id="0" name=""/>
        <dsp:cNvSpPr/>
      </dsp:nvSpPr>
      <dsp:spPr>
        <a:xfrm>
          <a:off x="0" y="1131"/>
          <a:ext cx="6373729" cy="10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sz="4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52546" y="53677"/>
        <a:ext cx="6268637" cy="971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34A9-9097-4082-A025-9BF698363FC7}">
      <dsp:nvSpPr>
        <dsp:cNvPr id="0" name=""/>
        <dsp:cNvSpPr/>
      </dsp:nvSpPr>
      <dsp:spPr>
        <a:xfrm>
          <a:off x="0" y="1131"/>
          <a:ext cx="6373729" cy="10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Аукцион</a:t>
          </a:r>
          <a:endParaRPr lang="ru-RU" sz="4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52546" y="53677"/>
        <a:ext cx="6268637" cy="97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D7246-F57F-4B56-88C3-35467FF0A44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AB2E7-6D94-4DD2-B73A-DA6149223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5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AB2E7-6D94-4DD2-B73A-DA61492234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5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1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7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7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0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3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2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E28D1-F23A-4D61-ADAC-B54DBE1A59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B04FF-8CB4-4CBB-9CD0-335611733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1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60" y="776749"/>
            <a:ext cx="9875699" cy="51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9739623"/>
              </p:ext>
            </p:extLst>
          </p:nvPr>
        </p:nvGraphicFramePr>
        <p:xfrm>
          <a:off x="1106905" y="280904"/>
          <a:ext cx="6373729" cy="107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9808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стоимость </a:t>
            </a: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знаек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987" y="3915477"/>
            <a:ext cx="4012532" cy="29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830"/>
            <a:ext cx="9144000" cy="2156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стоит 20 рублей,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нужно заплатить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 таких тетради?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835" y="2497263"/>
            <a:ext cx="3338789" cy="3473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921" y="2497263"/>
            <a:ext cx="334089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06662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+ 20 = </a:t>
            </a:r>
            <a:r>
              <a:rPr lang="ru-RU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9739623"/>
              </p:ext>
            </p:extLst>
          </p:nvPr>
        </p:nvGraphicFramePr>
        <p:xfrm>
          <a:off x="1106905" y="280904"/>
          <a:ext cx="6373729" cy="107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9808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стоимость </a:t>
            </a: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знаек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987" y="3915477"/>
            <a:ext cx="4012532" cy="29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8631"/>
            <a:ext cx="899387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ли 90 рублей, чтобы купить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штуки мороженного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сдача, сколько?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мороженного 45 рублей.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35" y="2828195"/>
            <a:ext cx="4032196" cy="4032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731" y="2828195"/>
            <a:ext cx="4029805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06662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+ 45 = </a:t>
            </a:r>
            <a:r>
              <a:rPr lang="ru-RU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хватит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не останется.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9739623"/>
              </p:ext>
            </p:extLst>
          </p:nvPr>
        </p:nvGraphicFramePr>
        <p:xfrm>
          <a:off x="1106905" y="280904"/>
          <a:ext cx="6373729" cy="107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9808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стоимость </a:t>
            </a: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знаек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987" y="3915477"/>
            <a:ext cx="4012532" cy="29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491319"/>
            <a:ext cx="9048466" cy="5685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билет на каток 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25 рублей. 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нужно заплатить за 3 билета?</a:t>
            </a:r>
          </a:p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" y="3456971"/>
            <a:ext cx="2825087" cy="2825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90" y="3456971"/>
            <a:ext cx="2822693" cy="2822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36" y="3456971"/>
            <a:ext cx="2822693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001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+ 25 + 25 = </a:t>
            </a:r>
            <a:r>
              <a:rPr lang="ru-RU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9739623"/>
              </p:ext>
            </p:extLst>
          </p:nvPr>
        </p:nvGraphicFramePr>
        <p:xfrm>
          <a:off x="1106905" y="280904"/>
          <a:ext cx="6373729" cy="107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9808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стоимость </a:t>
            </a: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знаек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987" y="3915477"/>
            <a:ext cx="4012532" cy="29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8" y="245807"/>
            <a:ext cx="7334865" cy="438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606" y="4935794"/>
            <a:ext cx="8042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Рубль</a:t>
            </a:r>
            <a:r>
              <a:rPr lang="ru-RU" sz="3200" dirty="0" smtClean="0">
                <a:latin typeface="Bookman Old Style" panose="02050604050505020204" pitchFamily="18" charset="0"/>
              </a:rPr>
              <a:t> – Новгородская серебряная палочка-брусок весом около 200 грамм, 13 века.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376"/>
            <a:ext cx="9144000" cy="572658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леденец стоит 10 рублей. Сколько таких леденцов можно купить на 100 рублей?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68" y="3074158"/>
            <a:ext cx="3275463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леденцов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88" t="7736" r="22460" b="-473"/>
          <a:stretch/>
        </p:blipFill>
        <p:spPr>
          <a:xfrm>
            <a:off x="1914505" y="0"/>
            <a:ext cx="5327904" cy="68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42" y="1270737"/>
            <a:ext cx="8046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21. </a:t>
            </a:r>
            <a:r>
              <a:rPr lang="ru-RU" sz="3600" dirty="0" smtClean="0">
                <a:latin typeface="Bookman Old Style" panose="02050604050505020204" pitchFamily="18" charset="0"/>
              </a:rPr>
              <a:t>У </a:t>
            </a:r>
            <a:r>
              <a:rPr lang="ru-RU" sz="3600" dirty="0">
                <a:latin typeface="Bookman Old Style" panose="02050604050505020204" pitchFamily="18" charset="0"/>
              </a:rPr>
              <a:t>Н</a:t>
            </a:r>
            <a:r>
              <a:rPr lang="ru-RU" sz="3600" dirty="0" smtClean="0">
                <a:latin typeface="Bookman Old Style" panose="02050604050505020204" pitchFamily="18" charset="0"/>
              </a:rPr>
              <a:t>ади было 100 р. Она купила две книги. Одна книга стоит 20 р., а другая – 40 р.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latin typeface="Bookman Old Style" panose="02050604050505020204" pitchFamily="18" charset="0"/>
              </a:rPr>
              <a:t>Сколько рублей сдачи должна получить Надя?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Шандор Каллош - В каждом маленьком ребенке (minus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384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424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62" t="20071" r="38179" b="11971"/>
          <a:stretch/>
        </p:blipFill>
        <p:spPr>
          <a:xfrm>
            <a:off x="1108059" y="166626"/>
            <a:ext cx="7325474" cy="66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37" t="24861" r="35406" b="49976"/>
          <a:stretch/>
        </p:blipFill>
        <p:spPr>
          <a:xfrm>
            <a:off x="301966" y="1440988"/>
            <a:ext cx="8550629" cy="42568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966" y="358208"/>
            <a:ext cx="8681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АЛГОРИТМ ПИСЬМЕННОГО ПРИЕМА СЛОЖЕНИЯ И ВЫЧИТАНИЯ:</a:t>
            </a:r>
            <a:endParaRPr lang="ru-RU" sz="2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449761" y="1579402"/>
            <a:ext cx="2679786" cy="3028727"/>
            <a:chOff x="1449761" y="1579402"/>
            <a:chExt cx="2679786" cy="3028727"/>
          </a:xfrm>
        </p:grpSpPr>
        <p:sp>
          <p:nvSpPr>
            <p:cNvPr id="8" name="TextBox 7"/>
            <p:cNvSpPr txBox="1"/>
            <p:nvPr/>
          </p:nvSpPr>
          <p:spPr>
            <a:xfrm>
              <a:off x="1946787" y="1579402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 smtClean="0">
                  <a:solidFill>
                    <a:srgbClr val="002060"/>
                  </a:solidFill>
                  <a:latin typeface="Monotype Corsiva" panose="03010101010201010101" pitchFamily="66" charset="0"/>
                </a:rPr>
                <a:t>5</a:t>
              </a:r>
              <a:endParaRPr lang="ru-RU" sz="12000" b="1" dirty="0">
                <a:solidFill>
                  <a:srgbClr val="002060"/>
                </a:solidFill>
                <a:latin typeface="Monotype Corsiva" panose="03010101010201010101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38167" y="1579402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>
                  <a:solidFill>
                    <a:srgbClr val="002060"/>
                  </a:solidFill>
                  <a:latin typeface="Monotype Corsiva" panose="03010101010201010101" pitchFamily="66" charset="0"/>
                </a:rPr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9187" y="2669137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>
                  <a:solidFill>
                    <a:srgbClr val="002060"/>
                  </a:solidFill>
                  <a:latin typeface="Monotype Corsiva" panose="03010101010201010101" pitchFamily="66" charset="0"/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0567" y="2669137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 smtClean="0">
                  <a:solidFill>
                    <a:srgbClr val="002060"/>
                  </a:solidFill>
                  <a:latin typeface="Monotype Corsiva" panose="03010101010201010101" pitchFamily="66" charset="0"/>
                </a:rPr>
                <a:t>2</a:t>
              </a:r>
              <a:endParaRPr lang="ru-RU" sz="12000" b="1" dirty="0">
                <a:solidFill>
                  <a:srgbClr val="002060"/>
                </a:solidFill>
                <a:latin typeface="Monotype Corsiva" panose="03010101010201010101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49761" y="2217299"/>
              <a:ext cx="7986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 smtClean="0"/>
                <a:t>+</a:t>
              </a:r>
              <a:endParaRPr lang="ru-RU" sz="96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829187" y="4119716"/>
              <a:ext cx="2182760" cy="2949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4771858" y="1579402"/>
            <a:ext cx="2679786" cy="3028727"/>
            <a:chOff x="1449761" y="1579402"/>
            <a:chExt cx="2679786" cy="3028727"/>
          </a:xfrm>
        </p:grpSpPr>
        <p:sp>
          <p:nvSpPr>
            <p:cNvPr id="18" name="TextBox 17"/>
            <p:cNvSpPr txBox="1"/>
            <p:nvPr/>
          </p:nvSpPr>
          <p:spPr>
            <a:xfrm>
              <a:off x="1946787" y="1579402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>
                  <a:solidFill>
                    <a:srgbClr val="002060"/>
                  </a:solidFill>
                  <a:latin typeface="Monotype Corsiva" panose="03010101010201010101" pitchFamily="66" charset="0"/>
                </a:rPr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8167" y="1579402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 smtClean="0">
                  <a:solidFill>
                    <a:srgbClr val="002060"/>
                  </a:solidFill>
                  <a:latin typeface="Monotype Corsiva" panose="03010101010201010101" pitchFamily="66" charset="0"/>
                </a:rPr>
                <a:t>0</a:t>
              </a:r>
              <a:endParaRPr lang="ru-RU" sz="12000" b="1" dirty="0">
                <a:solidFill>
                  <a:srgbClr val="002060"/>
                </a:solidFill>
                <a:latin typeface="Monotype Corsiva" panose="03010101010201010101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9187" y="2669137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 smtClean="0">
                  <a:solidFill>
                    <a:srgbClr val="002060"/>
                  </a:solidFill>
                  <a:latin typeface="Monotype Corsiva" panose="03010101010201010101" pitchFamily="66" charset="0"/>
                </a:rPr>
                <a:t>2</a:t>
              </a:r>
              <a:endParaRPr lang="ru-RU" sz="12000" b="1" dirty="0">
                <a:solidFill>
                  <a:srgbClr val="002060"/>
                </a:solidFill>
                <a:latin typeface="Monotype Corsiva" panose="03010101010201010101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20567" y="2669137"/>
              <a:ext cx="10913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0" b="1" dirty="0" smtClean="0">
                  <a:solidFill>
                    <a:srgbClr val="002060"/>
                  </a:solidFill>
                  <a:latin typeface="Monotype Corsiva" panose="03010101010201010101" pitchFamily="66" charset="0"/>
                </a:rPr>
                <a:t>7</a:t>
              </a:r>
              <a:endParaRPr lang="ru-RU" sz="12000" b="1" dirty="0">
                <a:solidFill>
                  <a:srgbClr val="002060"/>
                </a:solidFill>
                <a:latin typeface="Monotype Corsiva" panose="03010101010201010101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49761" y="2217299"/>
              <a:ext cx="5613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600" dirty="0"/>
                <a:t>-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829187" y="4119716"/>
              <a:ext cx="2182760" cy="29497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885383" y="3772916"/>
            <a:ext cx="1091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6763" y="3772916"/>
            <a:ext cx="1091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9</a:t>
            </a:r>
            <a:endParaRPr lang="ru-RU" sz="12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1500" y="3765894"/>
            <a:ext cx="1091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6</a:t>
            </a:r>
            <a:endParaRPr lang="ru-RU" sz="12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2880" y="3765894"/>
            <a:ext cx="1091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3</a:t>
            </a:r>
            <a:endParaRPr lang="ru-RU" sz="12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695984" y="1565358"/>
            <a:ext cx="237181" cy="2371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62" t="20071" r="38179" b="11971"/>
          <a:stretch/>
        </p:blipFill>
        <p:spPr>
          <a:xfrm>
            <a:off x="1170689" y="166626"/>
            <a:ext cx="7325474" cy="66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146" y="5788740"/>
            <a:ext cx="6537960" cy="1325563"/>
          </a:xfrm>
        </p:spPr>
        <p:txBody>
          <a:bodyPr/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Твомбли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317" y="688258"/>
            <a:ext cx="4759731" cy="3898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8" y="288421"/>
            <a:ext cx="7041180" cy="5541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14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180</Words>
  <Application>Microsoft Office PowerPoint</Application>
  <PresentationFormat>Экран (4:3)</PresentationFormat>
  <Paragraphs>46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Художник: Твомбли Сай</vt:lpstr>
      <vt:lpstr>Презентация PowerPoint</vt:lpstr>
      <vt:lpstr>Тетрадь стоит 20 рублей,  сколько нужно заплатить  за 2 таких тетради?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TLN</dc:creator>
  <cp:lastModifiedBy>TLN</cp:lastModifiedBy>
  <cp:revision>28</cp:revision>
  <dcterms:created xsi:type="dcterms:W3CDTF">2023-02-02T05:13:58Z</dcterms:created>
  <dcterms:modified xsi:type="dcterms:W3CDTF">2023-02-13T08:10:00Z</dcterms:modified>
</cp:coreProperties>
</file>