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0"/>
  </p:normalViewPr>
  <p:slideViewPr>
    <p:cSldViewPr>
      <p:cViewPr varScale="1">
        <p:scale>
          <a:sx n="73" d="100"/>
          <a:sy n="73" d="100"/>
        </p:scale>
        <p:origin x="-131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img1.labirint.ru/rcimg/c0879042fe4a3cb5da5486be29e9186c/1920x1080/books31/303681/ph_1.jpg?15636270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61723"/>
            <a:ext cx="9950305" cy="6919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admin\Desktop\narodnye-primety-dlya-ogorodnikov-kogda-nelzya-sazhat-i-seyat-foto-kak-seyali-hleb-v-starinu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"/>
            <a:ext cx="1027136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dmin\Desktop\ac602715e43785eb475949738e77e36d.jpg"/>
          <p:cNvPicPr>
            <a:picLocks noChangeAspect="1" noChangeArrowheads="1"/>
          </p:cNvPicPr>
          <p:nvPr/>
        </p:nvPicPr>
        <p:blipFill>
          <a:blip r:embed="rId2" cstate="print"/>
          <a:srcRect l="13116" t="1350" r="15205"/>
          <a:stretch>
            <a:fillRect/>
          </a:stretch>
        </p:blipFill>
        <p:spPr bwMode="auto">
          <a:xfrm>
            <a:off x="-684584" y="-859874"/>
            <a:ext cx="10081120" cy="7934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lyubit-chtoby-ne-ustav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531440"/>
            <a:ext cx="10687100" cy="8015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\Desktop\i.jpg"/>
          <p:cNvPicPr>
            <a:picLocks noChangeAspect="1" noChangeArrowheads="1"/>
          </p:cNvPicPr>
          <p:nvPr/>
        </p:nvPicPr>
        <p:blipFill>
          <a:blip r:embed="rId2" cstate="print"/>
          <a:srcRect l="4504" t="-1080" r="6021"/>
          <a:stretch>
            <a:fillRect/>
          </a:stretch>
        </p:blipFill>
        <p:spPr bwMode="auto">
          <a:xfrm>
            <a:off x="-549903" y="-243408"/>
            <a:ext cx="10586531" cy="7101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autogen_ebook_id7cc.jpg"/>
          <p:cNvPicPr>
            <a:picLocks noChangeAspect="1" noChangeArrowheads="1"/>
          </p:cNvPicPr>
          <p:nvPr/>
        </p:nvPicPr>
        <p:blipFill>
          <a:blip r:embed="rId2" cstate="print"/>
          <a:srcRect l="10250" t="2305" r="7051" b="4351"/>
          <a:stretch>
            <a:fillRect/>
          </a:stretch>
        </p:blipFill>
        <p:spPr bwMode="auto">
          <a:xfrm>
            <a:off x="-145032" y="-240223"/>
            <a:ext cx="9289032" cy="7098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21</cp:revision>
  <dcterms:created xsi:type="dcterms:W3CDTF">2022-11-07T06:49:31Z</dcterms:created>
  <dcterms:modified xsi:type="dcterms:W3CDTF">2022-11-29T19:20:14Z</dcterms:modified>
</cp:coreProperties>
</file>