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ibka56.ru/images/blog/urt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1\Downloads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1\Downloads\xCjjuhSuzt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7533" y="0"/>
            <a:ext cx="9221533" cy="6909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1\Downloads\5cad28f9-e0bc-5eee-9432-86bcd778003b.jpg"/>
          <p:cNvPicPr>
            <a:picLocks noChangeAspect="1" noChangeArrowheads="1"/>
          </p:cNvPicPr>
          <p:nvPr/>
        </p:nvPicPr>
        <p:blipFill>
          <a:blip r:embed="rId2" cstate="print"/>
          <a:srcRect r="6436"/>
          <a:stretch>
            <a:fillRect/>
          </a:stretch>
        </p:blipFill>
        <p:spPr bwMode="auto">
          <a:xfrm>
            <a:off x="1" y="0"/>
            <a:ext cx="4716015" cy="3356992"/>
          </a:xfrm>
          <a:prstGeom prst="rect">
            <a:avLst/>
          </a:prstGeom>
          <a:noFill/>
        </p:spPr>
      </p:pic>
      <p:pic>
        <p:nvPicPr>
          <p:cNvPr id="16387" name="Picture 3" descr="C:\Users\1\Downloads\sab2014_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386704"/>
            <a:ext cx="4932040" cy="3471296"/>
          </a:xfrm>
          <a:prstGeom prst="rect">
            <a:avLst/>
          </a:prstGeom>
          <a:noFill/>
        </p:spPr>
      </p:pic>
      <p:pic>
        <p:nvPicPr>
          <p:cNvPr id="16389" name="Picture 5" descr="Сабантуй картинки игр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139952" cy="3501008"/>
          </a:xfrm>
          <a:prstGeom prst="rect">
            <a:avLst/>
          </a:prstGeom>
          <a:noFill/>
        </p:spPr>
      </p:pic>
      <p:pic>
        <p:nvPicPr>
          <p:cNvPr id="16391" name="Picture 7" descr="Сабантуй картинки игр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</cp:revision>
  <dcterms:created xsi:type="dcterms:W3CDTF">2023-11-19T16:29:51Z</dcterms:created>
  <dcterms:modified xsi:type="dcterms:W3CDTF">2023-11-19T17:17:25Z</dcterms:modified>
</cp:coreProperties>
</file>