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1" r:id="rId6"/>
    <p:sldId id="262" r:id="rId7"/>
    <p:sldId id="260" r:id="rId8"/>
    <p:sldId id="264" r:id="rId9"/>
    <p:sldId id="263" r:id="rId10"/>
    <p:sldId id="271" r:id="rId11"/>
    <p:sldId id="282" r:id="rId12"/>
    <p:sldId id="272" r:id="rId13"/>
    <p:sldId id="267" r:id="rId14"/>
    <p:sldId id="280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1916832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ИКТ как средство повышения эффективности взаимодействия педагога и родителей в области физического воспитания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.huffpost.com/gen/954526/thumbs/o-PREDICCIONESTECNOLOGIA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466794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№ 13 г.Туймазы муниципального района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Туймазинский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148064" y="4697988"/>
            <a:ext cx="39959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Выполнила: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Латыпова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Елена Владиславовна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нструктор по физической культуре 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Электронная почта, форум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могут стать средством массовой коммуникации, группового общения и участия семей в проектах, конкурсах,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диагностическим мониторинговым инструментом 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(анкеты, опросы).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Индивидуальный диалог родителей и педагогов  возможен при помощи электронной почты, социальной сети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(оперативные индивидуальные консультации, домашние задания)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к картии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39700" y="2753544"/>
            <a:ext cx="4504300" cy="4104456"/>
          </a:xfrm>
        </p:spPr>
      </p:pic>
      <p:pic>
        <p:nvPicPr>
          <p:cNvPr id="5" name="Рисунок 4" descr="вик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4716016" cy="40659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4499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https://latypovayelena.wixsite.com/mysite/obo-mne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2132856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https://vk.com/club166370806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rushkolnik.ru/tw_files2/urls_2/315/d-314979/314979_html_1a54ec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445224"/>
            <a:ext cx="2701273" cy="100811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0405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Использование возможностей интернета и средств ИКТ существенно расширяет продуктивность сетевого взаимодействия 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(взаимодействие с другими партнерами).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Сетевое взаимодействие выстраивается из: отдельных активных педагогов,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 профессиональных единомышленников,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образовательных учреждений,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других различных организаций, стремящихся к развитию и распространению нового педагогического опыта.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rc-kazachinsk.ru/Konkursi/d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3671689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04664"/>
            <a:ext cx="4824536" cy="6264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Сеть всегда является открытой для новых идей, подходов и участников, за счет сетевого взаимодействия у каждого участника есть уникальная возможность развития и совершенствования своих профессиональных компетенций. Сеть позволяет постоянно расширять круг контактов, принося пользу все большему количеству участников.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4531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Новые подходы,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пути решения задач формирования основ двигательной и гигиенической культуры,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сохранения здоровья детей,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пропаганды здорового образа жизни.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3" name="Picture 2" descr="http://tr-ug.push-pravdasch1.edumsko.ru/uploads/3000/8851/persona/articles/254884/kartinki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17032"/>
            <a:ext cx="3792274" cy="2414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776" y="2967335"/>
            <a:ext cx="8094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5400" b="1" cap="none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492896"/>
            <a:ext cx="7884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 Black" pitchFamily="34" charset="0"/>
              </a:rPr>
              <a:t>Человек образованный — тот,  кто знает, где найти то, чего он не знает</a:t>
            </a:r>
            <a:br>
              <a:rPr lang="ru-RU" sz="2400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Arial Black" pitchFamily="34" charset="0"/>
              </a:rPr>
              <a:t>                                      Георг </a:t>
            </a:r>
            <a:r>
              <a:rPr lang="ru-RU" sz="2400" i="1" dirty="0" err="1" smtClean="0">
                <a:solidFill>
                  <a:srgbClr val="FF0000"/>
                </a:solidFill>
                <a:latin typeface="Arial Black" pitchFamily="34" charset="0"/>
              </a:rPr>
              <a:t>Зиммель</a:t>
            </a:r>
            <a:endParaRPr lang="ru-RU" sz="24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5" descr="2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4437112"/>
            <a:ext cx="3733800" cy="206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современного общества неразрывно связано с научно-техническим прогрессом. Информационно-коммуникационные технологии прочно входят во все сферы жизни человека, также это затрагивает и воспитательно-образовательный процесс дошкольных учреждений.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Наталья\Desktop\depositphotos_6453877-Computer-with-cartoon-kids-and-d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338437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Главной целью внедрения информационно – коммуникативных технологий (ИКТ) является создание единого информационного пространства образовательного учреждения, системы, в которой задействованы и на информационном уровне связаны все участники образовательного процесса: администрация, педагоги, дети и их родители.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eduportal44.ru/Kostroma_EDU/Kos_sch_4/tsvetkova/SiteAssets/SitePages/%D0%98%D0%9A%D0%A2%20%D0%BD%D0%B0%20%D1%83%D1%80%D0%BE%D0%BA%D0%B0%D1%85/%D0%98%D0%9A%D0%A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763221"/>
            <a:ext cx="2448272" cy="2094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5598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Родители          Воспитанники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Новые социально-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экономические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условия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Педагог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(инструктор по ФИЗО)</a:t>
            </a:r>
            <a:endParaRPr lang="ru-RU" dirty="0"/>
          </a:p>
        </p:txBody>
      </p:sp>
      <p:pic>
        <p:nvPicPr>
          <p:cNvPr id="4" name="Picture 2" descr="https://ds03.infourok.ru/uploads/ex/0a96/00047765-b82b745f/1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3604" y="2276872"/>
            <a:ext cx="2486926" cy="1656184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2771800" y="3933056"/>
            <a:ext cx="1080120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139952" y="3789040"/>
            <a:ext cx="72008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572000" y="4005064"/>
            <a:ext cx="1152128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2238375" cy="2047875"/>
          </a:xfrm>
          <a:prstGeom prst="rect">
            <a:avLst/>
          </a:prstGeom>
        </p:spPr>
      </p:pic>
      <p:pic>
        <p:nvPicPr>
          <p:cNvPr id="9" name="Рисунок 8" descr="Без назва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484784"/>
            <a:ext cx="2095500" cy="21812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Дни открытых дверей,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собрания,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наглядная информация,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досуги,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конкурсы.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Наталья\Desktop\160_F_194928_ltPD9o7GDexGhVwjXzmEWymZ1J7u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367240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052736"/>
            <a:ext cx="84249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хочется построить работу с родителями так, чтобы они были заинтересованы в успехах своих детей и стремились всячески помочь ДОУ в создании единого образовательного пространства через организацию сотрудничества семьи и детского сада. </a:t>
            </a:r>
          </a:p>
          <a:p>
            <a:pPr marL="981075" indent="-449263"/>
            <a:endParaRPr lang="ru-RU" sz="4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021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Arabic Typesetting"/>
                <a:cs typeface="Arial" pitchFamily="34" charset="0"/>
              </a:rPr>
              <a:t/>
            </a:r>
            <a:br>
              <a:rPr lang="ru-RU" sz="3600" b="1" dirty="0" smtClean="0">
                <a:latin typeface="Arabic Typesetting"/>
                <a:cs typeface="Arial" pitchFamily="34" charset="0"/>
              </a:rPr>
            </a:br>
            <a:r>
              <a:rPr lang="ru-RU" sz="3600" b="1" dirty="0" smtClean="0">
                <a:latin typeface="Arabic Typesetting"/>
                <a:cs typeface="Arial" pitchFamily="34" charset="0"/>
              </a:rPr>
              <a:t/>
            </a:r>
            <a:br>
              <a:rPr lang="ru-RU" sz="3600" b="1" dirty="0" smtClean="0">
                <a:latin typeface="Arabic Typesetting"/>
                <a:cs typeface="Arial" pitchFamily="34" charset="0"/>
              </a:rPr>
            </a:br>
            <a:r>
              <a:rPr lang="ru-RU" sz="3600" b="1" dirty="0" smtClean="0">
                <a:latin typeface="Arabic Typesetting"/>
                <a:cs typeface="Arial" pitchFamily="34" charset="0"/>
              </a:rPr>
              <a:t/>
            </a:r>
            <a:br>
              <a:rPr lang="ru-RU" sz="3600" b="1" dirty="0" smtClean="0">
                <a:latin typeface="Arabic Typesetting"/>
                <a:cs typeface="Arial" pitchFamily="34" charset="0"/>
              </a:rPr>
            </a:br>
            <a:r>
              <a:rPr lang="ru-RU" sz="3600" b="1" dirty="0" smtClean="0">
                <a:latin typeface="Arabic Typesetting"/>
                <a:cs typeface="Arial" pitchFamily="34" charset="0"/>
              </a:rPr>
              <a:t/>
            </a:r>
            <a:br>
              <a:rPr lang="ru-RU" sz="3600" b="1" dirty="0" smtClean="0">
                <a:latin typeface="Arabic Typesetting"/>
                <a:cs typeface="Arial" pitchFamily="34" charset="0"/>
              </a:rPr>
            </a:br>
            <a:r>
              <a:rPr lang="ru-RU" sz="3600" b="1" dirty="0" smtClean="0">
                <a:latin typeface="Arabic Typesetting"/>
                <a:cs typeface="Arial" pitchFamily="34" charset="0"/>
              </a:rPr>
              <a:t/>
            </a:r>
            <a:br>
              <a:rPr lang="ru-RU" sz="3600" b="1" dirty="0" smtClean="0">
                <a:latin typeface="Arabic Typesetting"/>
                <a:cs typeface="Arial" pitchFamily="34" charset="0"/>
              </a:rPr>
            </a:br>
            <a:r>
              <a:rPr lang="ru-RU" sz="3600" b="1" dirty="0" smtClean="0">
                <a:latin typeface="Arabic Typesetting"/>
                <a:cs typeface="Arial" pitchFamily="34" charset="0"/>
              </a:rPr>
              <a:t/>
            </a:r>
            <a:br>
              <a:rPr lang="ru-RU" sz="3600" b="1" dirty="0" smtClean="0">
                <a:latin typeface="Arabic Typesetting"/>
                <a:cs typeface="Arial" pitchFamily="34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Информационные технологии предоставляют широчайшие возможности повышения эффективности взаимодействия педагогов и родителей, в т.ч. и в области физического воспитания.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kartinkiprosport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3789040"/>
            <a:ext cx="3740846" cy="27842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388843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Режиме дня,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формах физкультурно-оздоровительной работы учреждения,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презентации прошедших физкультурно-оздоровительных мероприятий,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профессиональные консультации,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содержащие различную информацию по вопросам обучения и развития детей).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ай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717032"/>
            <a:ext cx="3888432" cy="2955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335</TotalTime>
  <Words>265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Муниципальное автономное дошкольное образовательное учреждение  детский сад № 13 г.Туймазы муниципального района Туймазинский район Республики Башкортостан </vt:lpstr>
      <vt:lpstr>Слайд 2</vt:lpstr>
      <vt:lpstr>Слайд 3</vt:lpstr>
      <vt:lpstr>Слайд 4</vt:lpstr>
      <vt:lpstr>Слайд 5</vt:lpstr>
      <vt:lpstr>Слайд 6</vt:lpstr>
      <vt:lpstr>Слайд 7</vt:lpstr>
      <vt:lpstr>      Информационные технологии предоставляют широчайшие возможности повышения эффективности взаимодействия педагогов и родителей, в т.ч. и в области физического воспитания. </vt:lpstr>
      <vt:lpstr>Слайд 9</vt:lpstr>
      <vt:lpstr>Слайд 10</vt:lpstr>
      <vt:lpstr>Слайд 11</vt:lpstr>
      <vt:lpstr>Слайд 12</vt:lpstr>
      <vt:lpstr>Слайд 13</vt:lpstr>
      <vt:lpstr>Новые подходы, пути решения задач формирования основ двигательной и гигиенической культуры, сохранения здоровья детей, пропаганды здорового образа жизни.   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Шешегова</dc:creator>
  <cp:lastModifiedBy>Admin</cp:lastModifiedBy>
  <cp:revision>42</cp:revision>
  <dcterms:created xsi:type="dcterms:W3CDTF">2017-04-09T10:23:41Z</dcterms:created>
  <dcterms:modified xsi:type="dcterms:W3CDTF">2021-11-24T10:53:26Z</dcterms:modified>
</cp:coreProperties>
</file>