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59" r:id="rId4"/>
    <p:sldId id="286" r:id="rId5"/>
    <p:sldId id="287" r:id="rId6"/>
    <p:sldId id="288" r:id="rId7"/>
    <p:sldId id="289" r:id="rId8"/>
    <p:sldId id="290" r:id="rId9"/>
    <p:sldId id="291" r:id="rId10"/>
    <p:sldId id="281" r:id="rId11"/>
    <p:sldId id="282" r:id="rId12"/>
    <p:sldId id="283" r:id="rId13"/>
    <p:sldId id="274" r:id="rId14"/>
    <p:sldId id="28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>
      <p:cViewPr varScale="1">
        <p:scale>
          <a:sx n="83" d="100"/>
          <a:sy n="83" d="100"/>
        </p:scale>
        <p:origin x="-142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64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51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2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97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82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25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82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61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8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6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92B2A-BB21-47BB-804F-45C51BFBB668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3F4C4-2BA0-4A1F-BC6F-57F815C4C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1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739038"/>
            <a:ext cx="7558608" cy="2329921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ГРАЖДАНСКОЙ ИДЕНТИЧНОСТИ ОБУЧАЮЩИХСЯ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ДЕЯТЕЛЬНОСТИ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УЧЕНИЧЕСКОГО САМОУПРАВЛЕНИЯ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4149080"/>
            <a:ext cx="4960640" cy="2088232"/>
          </a:xfrm>
        </p:spPr>
        <p:txBody>
          <a:bodyPr>
            <a:normAutofit fontScale="70000" lnSpcReduction="20000"/>
          </a:bodyPr>
          <a:lstStyle/>
          <a:p>
            <a:pPr algn="r"/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Хазбиева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Лилия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Ильгизовна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обществознания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категории,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 Кадетского ученического самоуправления,  </a:t>
            </a: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учебной работе</a:t>
            </a:r>
          </a:p>
          <a:p>
            <a:pPr algn="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89372807225</a:t>
            </a:r>
          </a:p>
          <a:p>
            <a:pPr algn="r"/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h.lilechk@mail.ru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33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258" y="58614"/>
            <a:ext cx="8229600" cy="922114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моих прав»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75" y="980728"/>
            <a:ext cx="3826553" cy="255314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528" y="980728"/>
            <a:ext cx="4443986" cy="2499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13970">
            <a:off x="4823933" y="3899096"/>
            <a:ext cx="4097817" cy="23050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09047">
            <a:off x="335995" y="3888925"/>
            <a:ext cx="3928714" cy="2209902"/>
          </a:xfrm>
          <a:prstGeom prst="rect">
            <a:avLst/>
          </a:prstGeom>
        </p:spPr>
      </p:pic>
      <p:sp>
        <p:nvSpPr>
          <p:cNvPr id="10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479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1" y="3456408"/>
            <a:ext cx="3173916" cy="294962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«Люблю Отчизну я!..»</a:t>
            </a:r>
            <a:endParaRPr lang="ru-RU" dirty="0"/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3241625" cy="2160240"/>
          </a:xfrm>
          <a:prstGeom prst="rect">
            <a:avLst/>
          </a:prstGeom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5400600" cy="36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2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40620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деятельности 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Кадетского ученического самоуправления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41" y="1384594"/>
            <a:ext cx="86008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эффективная социализация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кадет;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возможность научиться соизмерять полученные знания и умения со своими индивидуальными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особенностями;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спешная профориентация;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повышение уверенности кадет в себе и своих силах.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9803" y="3752137"/>
            <a:ext cx="2383640" cy="3028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41" y="4062250"/>
            <a:ext cx="3159809" cy="2383258"/>
          </a:xfrm>
          <a:prstGeom prst="rect">
            <a:avLst/>
          </a:prstGeom>
        </p:spPr>
      </p:pic>
      <p:sp>
        <p:nvSpPr>
          <p:cNvPr id="13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0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8"/>
            <a:ext cx="3707364" cy="24700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364" y="2780524"/>
            <a:ext cx="5436634" cy="4077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07362" y="11446"/>
            <a:ext cx="5436637" cy="4077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" y="4089854"/>
            <a:ext cx="3688555" cy="2768146"/>
          </a:xfrm>
          <a:prstGeom prst="rect">
            <a:avLst/>
          </a:prstGeom>
        </p:spPr>
      </p:pic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" y="1844824"/>
            <a:ext cx="367384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78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БЛАГОДАРЮ</a:t>
            </a:r>
            <a:endParaRPr lang="ru-RU" sz="4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54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4" name="Picture 2" descr="C:\Users\Учитель\Desktop\Фото\IMG_20220729_212317_14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52" y="1412776"/>
            <a:ext cx="5508612" cy="346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32656"/>
            <a:ext cx="8928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выборный исполнительный орган, призванный содействовать становлению сплоченного коллектива как действенного средства воспитания учащихся, формирования у каждого кадета сознательного и ответственного отношения к своим правам и обязанностям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941168"/>
            <a:ext cx="8640960" cy="1441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Цель: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воспитание кадет в духе демократической культуры, социальной ответственности и гражданской активности, а также реализация права обучающихся на участие в управлении образовательным учреждением</a:t>
            </a:r>
            <a:endParaRPr lang="ru-RU" sz="16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8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496944" cy="5976664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Задачи: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 становление воспитательной системы через формирование 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школьного </a:t>
            </a: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коллектива;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 приобщение личности к общечеловеческим ценностям, усвоение личностью социальных норм через участие в общественной жизни школы;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 создание условий для самовыражения личности через предоставление широкого выбора направлений и видов деятельности;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 развитие творчества, инициативы, формирование активной гражданской </a:t>
            </a:r>
            <a:r>
              <a:rPr lang="ru-RU" sz="18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позиции;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 обеспечение условий для защиты прав и законных интересов кадет;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 укрепление дисциплины и порядка в школе;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ea typeface="Times New Roman"/>
                <a:cs typeface="Times New Roman" pitchFamily="18" charset="0"/>
              </a:rPr>
              <a:t>- создание отношений сотрудничества и взаимопонимания между обучающимися, педагогами, родителями обучающихся и общественными организациями.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Кадетского ученического самоуправления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834880" cy="40653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Комитет по учебной работе:</a:t>
            </a:r>
            <a:endParaRPr lang="ru-RU" sz="22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оказывает содействие администрации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школы 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в работе со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слабоуспевающими;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следит за успеваемостью классов и докладывает о результатах на заседаниях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самоуправления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проводит рейды по проверке дневников;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помогает в организации и проведении предметных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недель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54" y="2060575"/>
            <a:ext cx="2710392" cy="4065588"/>
          </a:xfrm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76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Кадетского ученического самоуправления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834880" cy="40653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Комитет по воспитательной работе:</a:t>
            </a:r>
            <a:endParaRPr lang="ru-RU" sz="22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осуществляет контроль за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дежурством;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осуществляет проверку внешнего вида кадет;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следит за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дисциплиной;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проводит консультации по содержанию локальных актов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школы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вносит рекомендательные предложения по принятию локальных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актов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2"/>
            <a:ext cx="2448272" cy="1631161"/>
          </a:xfrm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49080"/>
            <a:ext cx="2592288" cy="1944216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88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Кадетского ученического самоуправления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4834880" cy="40653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Комитет по спортивно-оздоровительной работе:</a:t>
            </a:r>
          </a:p>
          <a:p>
            <a:pPr marL="0" indent="0">
              <a:spcBef>
                <a:spcPts val="0"/>
              </a:spcBef>
              <a:buNone/>
            </a:pPr>
            <a:endParaRPr lang="ru-RU" sz="22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занимается организацией спортивных мероприятий;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пропагандирует здоровый образ жизни;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проводит агитационную работу по вовлечению учащихся в спортивные секции.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276871"/>
            <a:ext cx="2400266" cy="1800199"/>
          </a:xfrm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293096"/>
            <a:ext cx="2400267" cy="1800200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5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Кадетского ученического самоуправления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5050904" cy="40653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Комитет по организации общественно-массовых мероприятий: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занимается проведением культурно-массовых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мероприятий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оказывает консультативную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помощь;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организовывает мероприятия волонтерской и шефской направленности; 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помогает педагогическому коллективу в организации культурных походов, экскурсий, в посещении музеев, театров и т. д.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276872"/>
            <a:ext cx="2701990" cy="1800200"/>
          </a:xfrm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088" y="4293096"/>
            <a:ext cx="2652409" cy="1728192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2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Кадетского ученического самоуправления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5050904" cy="40653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Комитет по сотрудничеству и внешкольным связям: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сотрудничает с органами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ученического самоуправления 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других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организаций</a:t>
            </a: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заключает соглашения о </a:t>
            </a:r>
            <a:r>
              <a:rPr lang="ru-RU" sz="2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сотрудничестве;</a:t>
            </a:r>
            <a:endParaRPr lang="ru-RU" sz="22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информирует о проводимых в городе молодежных мероприятиях;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способствует презентации опыта работы и достижений кадетского ученического самоуправления в другие образовательные организации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04864"/>
            <a:ext cx="3035300" cy="1707356"/>
          </a:xfrm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6" y="4077072"/>
            <a:ext cx="2976330" cy="2232248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0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Кадетского ученического самоуправления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060848"/>
            <a:ext cx="5050904" cy="406531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Школьный пресс-центр:</a:t>
            </a:r>
          </a:p>
          <a:p>
            <a:pPr marL="0" indent="0">
              <a:spcBef>
                <a:spcPts val="0"/>
              </a:spcBef>
              <a:buNone/>
            </a:pPr>
            <a:endParaRPr lang="ru-RU" sz="2200" b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отвечает за своевременное информирование Кадетской школы о проводимых мероприятиях;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составляет фотоотчеты и формирует фотоархив Кадетской школы;</a:t>
            </a:r>
          </a:p>
          <a:p>
            <a:pPr marL="0" indent="0">
              <a:spcBef>
                <a:spcPts val="0"/>
              </a:spcBef>
              <a:buNone/>
              <a:tabLst>
                <a:tab pos="180340" algn="l"/>
              </a:tabLst>
            </a:pPr>
            <a:r>
              <a:rPr lang="ru-RU" sz="2200" dirty="0">
                <a:latin typeface="Times New Roman" pitchFamily="18" charset="0"/>
                <a:ea typeface="Times New Roman"/>
                <a:cs typeface="Times New Roman" pitchFamily="18" charset="0"/>
              </a:rPr>
              <a:t>- обновляет информацию на стенде кадетского ученического самоуправления.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04864"/>
            <a:ext cx="2664296" cy="1998222"/>
          </a:xfrm>
        </p:spPr>
      </p:pic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117" y="6549598"/>
            <a:ext cx="9141883" cy="307777"/>
          </a:xfrm>
          <a:prstGeom prst="rect">
            <a:avLst/>
          </a:prstGeom>
          <a:solidFill>
            <a:srgbClr val="34663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ГБОУ «Казанская кадетская школа-интернат им. Героя Советского Союза Б. К. Кузнецова» </a:t>
            </a:r>
            <a:endParaRPr lang="ru-RU" altLang="ru-RU" sz="1400" b="1" dirty="0" smtClean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65104"/>
            <a:ext cx="2664296" cy="1994060"/>
          </a:xfrm>
          <a:prstGeom prst="rect">
            <a:avLst/>
          </a:prstGeo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0"/>
            <a:ext cx="1485371" cy="147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2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673</Words>
  <Application>Microsoft Office PowerPoint</Application>
  <PresentationFormat>Экран (4:3)</PresentationFormat>
  <Paragraphs>83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   РАЗВИТИЕ  ГРАЖДАНСКОЙ ИДЕНТИЧНОСТИ ОБУЧАЮЩИХСЯ  В РАМКАХ ДЕЯТЕЛЬНОСТИ  УЧЕНИЧЕСКОГО САМОУПРАВЛЕНИЯ</vt:lpstr>
      <vt:lpstr>Презентация PowerPoint</vt:lpstr>
      <vt:lpstr>Презентация PowerPoint</vt:lpstr>
      <vt:lpstr> Структура  Кадетского ученического самоуправления</vt:lpstr>
      <vt:lpstr> Структура  Кадетского ученического самоуправления</vt:lpstr>
      <vt:lpstr> Структура  Кадетского ученического самоуправления</vt:lpstr>
      <vt:lpstr> Структура  Кадетского ученического самоуправления</vt:lpstr>
      <vt:lpstr> Структура  Кадетского ученического самоуправления</vt:lpstr>
      <vt:lpstr> Структура  Кадетского ученического самоуправления</vt:lpstr>
      <vt:lpstr>«Мир моих прав»</vt:lpstr>
      <vt:lpstr>«Люблю Отчизну я!..»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Учитель</cp:lastModifiedBy>
  <cp:revision>26</cp:revision>
  <dcterms:created xsi:type="dcterms:W3CDTF">2020-02-16T17:30:31Z</dcterms:created>
  <dcterms:modified xsi:type="dcterms:W3CDTF">2023-11-25T10:14:18Z</dcterms:modified>
</cp:coreProperties>
</file>