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6" r:id="rId4"/>
    <p:sldId id="269" r:id="rId5"/>
    <p:sldId id="279" r:id="rId6"/>
    <p:sldId id="273" r:id="rId7"/>
    <p:sldId id="272" r:id="rId8"/>
    <p:sldId id="295" r:id="rId9"/>
    <p:sldId id="266" r:id="rId10"/>
    <p:sldId id="296" r:id="rId11"/>
    <p:sldId id="297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48E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113E1-617C-4A69-B17E-F6DD5F41E446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E554B-FB59-4F37-8650-9DF413CBA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00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E554B-FB59-4F37-8650-9DF413CBA27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57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145-5524-46FC-B036-C8339815CF14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C1B-B43B-4D9F-9A10-384341F56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1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145-5524-46FC-B036-C8339815CF14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C1B-B43B-4D9F-9A10-384341F56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2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145-5524-46FC-B036-C8339815CF14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C1B-B43B-4D9F-9A10-384341F56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8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145-5524-46FC-B036-C8339815CF14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C1B-B43B-4D9F-9A10-384341F56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4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145-5524-46FC-B036-C8339815CF14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C1B-B43B-4D9F-9A10-384341F56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3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145-5524-46FC-B036-C8339815CF14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C1B-B43B-4D9F-9A10-384341F56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1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145-5524-46FC-B036-C8339815CF14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C1B-B43B-4D9F-9A10-384341F56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7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145-5524-46FC-B036-C8339815CF14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C1B-B43B-4D9F-9A10-384341F56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51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145-5524-46FC-B036-C8339815CF14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C1B-B43B-4D9F-9A10-384341F56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4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145-5524-46FC-B036-C8339815CF14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C1B-B43B-4D9F-9A10-384341F56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3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145-5524-46FC-B036-C8339815CF14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C1B-B43B-4D9F-9A10-384341F56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1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64145-5524-46FC-B036-C8339815CF14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8BC1B-B43B-4D9F-9A10-384341F56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39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Рождество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1"/>
            <a:ext cx="12192001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26" y="1704265"/>
            <a:ext cx="10112989" cy="47903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72304" y="1501883"/>
            <a:ext cx="8047396" cy="43396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3800" b="1" dirty="0" smtClean="0">
                <a:ln w="0"/>
                <a:gradFill>
                  <a:gsLst>
                    <a:gs pos="0">
                      <a:srgbClr val="FF0000"/>
                    </a:gs>
                    <a:gs pos="43000">
                      <a:srgbClr val="FFFF00"/>
                    </a:gs>
                    <a:gs pos="83000">
                      <a:srgbClr val="7030A0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glow rad="228600">
                    <a:schemeClr val="accent5">
                      <a:satMod val="175000"/>
                      <a:alpha val="35000"/>
                    </a:schemeClr>
                  </a:glow>
                  <a:outerShdw blurRad="50800" dist="38100" dir="5400000" sx="101000" sy="101000" algn="t" rotWithShape="0">
                    <a:srgbClr val="002060">
                      <a:alpha val="75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Светло солнышко взошло</a:t>
            </a:r>
          </a:p>
          <a:p>
            <a:pPr algn="ctr"/>
            <a:r>
              <a:rPr lang="ru-RU" sz="13800" b="1" dirty="0" smtClean="0">
                <a:ln w="0"/>
                <a:gradFill>
                  <a:gsLst>
                    <a:gs pos="0">
                      <a:srgbClr val="FF0000"/>
                    </a:gs>
                    <a:gs pos="43000">
                      <a:srgbClr val="FFFF00"/>
                    </a:gs>
                    <a:gs pos="83000">
                      <a:srgbClr val="7030A0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glow rad="228600">
                    <a:schemeClr val="accent5">
                      <a:satMod val="175000"/>
                      <a:alpha val="35000"/>
                    </a:schemeClr>
                  </a:glow>
                  <a:outerShdw blurRad="50800" dist="38100" dir="5400000" sx="101000" sy="101000" algn="t" rotWithShape="0">
                    <a:srgbClr val="002060">
                      <a:alpha val="75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в Рождество Христово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229" y="232269"/>
            <a:ext cx="1955751" cy="221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06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\Desktop\gifki-animaczii-s-rozhdestvom-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2" y="168676"/>
            <a:ext cx="11478826" cy="6587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32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m\Desktop\chisla-v-russkoi-tradicii-v2.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5442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6757" y="2274838"/>
            <a:ext cx="670264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Праздник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этот самый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длинный, он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весёлый и старинный.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предки пили,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ели, веселились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недели.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 Рождества и до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Крещенья, приготовив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угощенье.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Пели разные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колядки, по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дворам ходили в Святки.</a:t>
            </a:r>
          </a:p>
        </p:txBody>
      </p:sp>
    </p:spTree>
    <p:extLst>
      <p:ext uri="{BB962C8B-B14F-4D97-AF65-F5344CB8AC3E}">
        <p14:creationId xmlns:p14="http://schemas.microsoft.com/office/powerpoint/2010/main" val="262288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18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80" y="-1"/>
            <a:ext cx="7056120" cy="684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74320"/>
            <a:ext cx="5501640" cy="57861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Давным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давно в маленьком иудейском городе Вифлееме произошло величайшее событие в истории человечества. На земле родился наш господь Иисус Христос. С тех пор все христиане почитают и празднуют этот великий день.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26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0070C0"/>
            </a:gs>
            <a:gs pos="48000">
              <a:schemeClr val="accent1">
                <a:lumMod val="45000"/>
                <a:lumOff val="55000"/>
                <a:alpha val="94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89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284720" y="0"/>
            <a:ext cx="49072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Помню я, как мама в первый раз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Мне поведала о Рождестве рассказ.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Я была взволнована до слез –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Ведь родился маленький Христос.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0"/>
            <a:ext cx="73456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77" y="597382"/>
            <a:ext cx="1658983" cy="18810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443" y="460905"/>
            <a:ext cx="2381250" cy="23812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467868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Спал Вифлеем, забывший про дела.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И только пастухи пасли стада. 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 ту ночь Мария Сына родила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Дитя, похожее на всех детей земли.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0070C0"/>
            </a:gs>
            <a:gs pos="48000">
              <a:schemeClr val="accent1">
                <a:lumMod val="45000"/>
                <a:lumOff val="55000"/>
                <a:alpha val="94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91" y="1513763"/>
            <a:ext cx="1894764" cy="13795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886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1" y="0"/>
            <a:ext cx="7711440" cy="6644640"/>
          </a:xfrm>
          <a:prstGeom prst="cloud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99" y="342187"/>
            <a:ext cx="1047750" cy="1171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1" y="927975"/>
            <a:ext cx="778207" cy="7200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564" y="4626592"/>
            <a:ext cx="751907" cy="643790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549640" y="0"/>
            <a:ext cx="364236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Младенец в колыбельке сладко спал, 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А в яслях было ясно, словно днем.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Огромный мир, казалось, чуда ждал,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А это чудо заключалось в нем.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6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0"/>
            <a:ext cx="73456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245443"/>
            <a:ext cx="1047750" cy="1171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04" y="2176816"/>
            <a:ext cx="780553" cy="5857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90" y="1417018"/>
            <a:ext cx="608392" cy="821211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4953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Три пастуха и Ангел впереди, 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Исполненные радости вошли, -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И видят: прижимает Мать к груди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Дитя, похожее на всех детей земли.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8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1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22" y="873456"/>
            <a:ext cx="1550016" cy="161119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559040" y="0"/>
            <a:ext cx="4632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Над горной пещерой сверкала звезда,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И спал Вифлеем в тишине сладких грез,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Великое счастье свершилось тогда –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Родился для мира Христос!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42" y="0"/>
            <a:ext cx="720265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85800"/>
            <a:ext cx="509016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Святой Вечер 6 января принято ходить в гости к близким и родственникам с песнями, колядками, поздравлять всех с Рождеством Христовым, желая благополучия и добра.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7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94003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848600" y="0"/>
            <a:ext cx="43434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Каждый день люди гуляли по деревне, пели песни, катались с горок на санях, наряжались в диковинные костюмы. И никто не сердился на ряженных, потому что ряженые приносили хозяевам много доброго в следующем году.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281</Words>
  <Application>Microsoft Office PowerPoint</Application>
  <PresentationFormat>Произвольный</PresentationFormat>
  <Paragraphs>51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Рождество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Рождество</dc:title>
  <dc:creator>Света</dc:creator>
  <cp:lastModifiedBy>Dom</cp:lastModifiedBy>
  <cp:revision>57</cp:revision>
  <dcterms:created xsi:type="dcterms:W3CDTF">2014-12-22T19:19:32Z</dcterms:created>
  <dcterms:modified xsi:type="dcterms:W3CDTF">2021-01-11T19:18:53Z</dcterms:modified>
</cp:coreProperties>
</file>