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3" r:id="rId2"/>
    <p:sldId id="287" r:id="rId3"/>
    <p:sldId id="285" r:id="rId4"/>
    <p:sldId id="286" r:id="rId5"/>
    <p:sldId id="270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72" r:id="rId14"/>
    <p:sldId id="288" r:id="rId15"/>
    <p:sldId id="267" r:id="rId16"/>
    <p:sldId id="274" r:id="rId17"/>
    <p:sldId id="277" r:id="rId18"/>
    <p:sldId id="279" r:id="rId19"/>
    <p:sldId id="27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7" d="100"/>
          <a:sy n="27" d="100"/>
        </p:scale>
        <p:origin x="-1092" y="-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75FCF-CDE0-4C22-957D-F253081B62B5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0C027-2461-4467-8D4C-DAB9C1958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5841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0C027-2461-4467-8D4C-DAB9C1958E1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1183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0C027-2461-4467-8D4C-DAB9C1958E1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3037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0C027-2461-4467-8D4C-DAB9C1958E1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7432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0C027-2461-4467-8D4C-DAB9C1958E1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5938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EE46-032C-4104-AF42-FF2860D93234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3E70-668B-4340-841E-8799D78E1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820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EE46-032C-4104-AF42-FF2860D93234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3E70-668B-4340-841E-8799D78E1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7916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EE46-032C-4104-AF42-FF2860D93234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3E70-668B-4340-841E-8799D78E1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719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EE46-032C-4104-AF42-FF2860D93234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3E70-668B-4340-841E-8799D78E1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036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EE46-032C-4104-AF42-FF2860D93234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3E70-668B-4340-841E-8799D78E1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8262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EE46-032C-4104-AF42-FF2860D93234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3E70-668B-4340-841E-8799D78E1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2279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EE46-032C-4104-AF42-FF2860D93234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3E70-668B-4340-841E-8799D78E1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0049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EE46-032C-4104-AF42-FF2860D93234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3E70-668B-4340-841E-8799D78E1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3625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EE46-032C-4104-AF42-FF2860D93234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3E70-668B-4340-841E-8799D78E1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4856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EE46-032C-4104-AF42-FF2860D93234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3E70-668B-4340-841E-8799D78E1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1930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EE46-032C-4104-AF42-FF2860D93234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3E70-668B-4340-841E-8799D78E1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8231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DEE46-032C-4104-AF42-FF2860D93234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93E70-668B-4340-841E-8799D78E1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618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67319" y="223736"/>
            <a:ext cx="106226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Великая Отечественная война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1941 - 1945</a:t>
            </a:r>
            <a:endParaRPr lang="ru-RU" sz="3200" dirty="0"/>
          </a:p>
        </p:txBody>
      </p:sp>
      <p:pic>
        <p:nvPicPr>
          <p:cNvPr id="11" name="Picture 13" descr="091351af80f2cbd5254237b67c110c6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16732" y="1877438"/>
            <a:ext cx="7334993" cy="4980561"/>
          </a:xfrm>
          <a:prstGeom prst="rect">
            <a:avLst/>
          </a:prstGeom>
          <a:noFill/>
        </p:spPr>
      </p:pic>
      <p:pic>
        <p:nvPicPr>
          <p:cNvPr id="24578" name="Picture 2" descr="https://cz-nalchik.kbr.socinfo.ru/media/2018/06/21/1238138956/image_image_2414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4306" y="1585608"/>
            <a:ext cx="3924986" cy="46979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9326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НОЧНЫЕ ВЕДЬМЫ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Рисунок 5" descr="https://arhivurokov.ru/kopilka/uploads/user_file_5602c79a19c86/user_file_5602c79a19c86_1_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4733"/>
            <a:ext cx="7216048" cy="577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414352" y="2828836"/>
            <a:ext cx="4777648" cy="38164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smtClean="0"/>
              <a:t>23 из них удостоились звания героя Советского Союза. Среди них – Марина Раскова, Вера </a:t>
            </a:r>
            <a:r>
              <a:rPr lang="ru-RU" sz="2800" dirty="0" err="1" smtClean="0"/>
              <a:t>Белик</a:t>
            </a:r>
            <a:r>
              <a:rPr lang="ru-RU" sz="2800" dirty="0" smtClean="0"/>
              <a:t>, Татьяна Макарова, Евгения Руднева, Марина </a:t>
            </a:r>
            <a:r>
              <a:rPr lang="ru-RU" sz="2800" dirty="0" err="1" smtClean="0"/>
              <a:t>Чечнева</a:t>
            </a:r>
            <a:r>
              <a:rPr lang="ru-RU" sz="2800" dirty="0" smtClean="0"/>
              <a:t>, Ольга </a:t>
            </a:r>
            <a:r>
              <a:rPr lang="ru-RU" sz="2800" dirty="0" err="1" smtClean="0"/>
              <a:t>Санфирова</a:t>
            </a:r>
            <a:r>
              <a:rPr lang="ru-RU" sz="2800" dirty="0" smtClean="0"/>
              <a:t>, Марина Смирнова, Надежда Попова.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5722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3174"/>
            <a:ext cx="12187237" cy="6854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9042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Песня во время Великой Отечественной войны становится духовным оружием фронта и тыла. Она зовет в бой, воодушевляет памятью о мирных днях и вселяет в человеческие сердца уверенность в победе. Главная тема песенного творчества этих лет — защита Родины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01119" cy="706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Прослушивая песни о Великой Отечественной войне, мы словно переживаем чувства солдат, защищавших Родину в боях, чувства их матерей и детей, ожидавших их возвращения, и то неописуемое состояние счастья, которое испытали все жители Советского Союза 9 мая 1945 года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305" y="0"/>
            <a:ext cx="6071364" cy="716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1735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Клавдии Шульженко перед бойцами Н-ской части. Ленинградский фронт, 1941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г.Звучит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песня «Синий платочек» </a:t>
            </a:r>
          </a:p>
        </p:txBody>
      </p:sp>
      <p:pic>
        <p:nvPicPr>
          <p:cNvPr id="3" name="Рисунок 3" descr="https://arhivurokov.ru/kopilka/uploads/user_file_5602c79a19c86/user_file_5602c79a19c86_1_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7"/>
            <a:ext cx="12191999" cy="533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8191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187" y="0"/>
            <a:ext cx="12192000" cy="4572000"/>
          </a:xfrm>
          <a:prstGeom prst="rect">
            <a:avLst/>
          </a:prstGeom>
          <a:noFill/>
        </p:spPr>
      </p:pic>
      <p:pic>
        <p:nvPicPr>
          <p:cNvPr id="3" name="Рисунок 2" descr="https://ds02.infourok.ru/uploads/ex/0143/00019b6a-0ba22553/img5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2685">
            <a:off x="-159518" y="4392839"/>
            <a:ext cx="3945122" cy="297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newbookshop.ru/pictures/1011698624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396" y="4066162"/>
            <a:ext cx="4990289" cy="3403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g-fotki.yandex.ru/get/4800/novarchiv2009.11/0_34834_872f166f_XL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0062">
            <a:off x="7845930" y="3841459"/>
            <a:ext cx="4641909" cy="3506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4800/novarchiv2009.11/0_34834_872f166f_XL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185" y="561861"/>
            <a:ext cx="3215835" cy="275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garden.allbestgoods.org/img/products/25683-knigi-eksmo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93" y="2694562"/>
            <a:ext cx="4583016" cy="4445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ds02.infourok.ru/uploads/ex/0143/00019b6a-0ba22553/img5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186" y="4216075"/>
            <a:ext cx="2721167" cy="271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newbookshop.ru/pictures/1011698624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53" y="429658"/>
            <a:ext cx="3405306" cy="3635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7books.ru/wp-content/uploads/2016/10/7books.ru_2016-10-31_18-25-04.jpg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99" y="429657"/>
            <a:ext cx="3316074" cy="2780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wcbook.ru/data/book/32/329562.jpg"/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849" y="3336587"/>
            <a:ext cx="3080305" cy="4071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11087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57.img.avito.st/640x480/2187952757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0364"/>
            <a:ext cx="5894024" cy="3963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sakhvesti.ru/p/skr_05052011141307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176" y="1913271"/>
            <a:ext cx="6015210" cy="567601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158429" y="1266940"/>
            <a:ext cx="562961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овязывают </a:t>
            </a:r>
            <a:r>
              <a:rPr lang="ru-RU" dirty="0"/>
              <a:t>георгиевские ленточки на дерево </a:t>
            </a:r>
            <a:r>
              <a:rPr lang="ru-RU" dirty="0" smtClean="0"/>
              <a:t>памяти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220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gimg" descr="https://rutraveller.ru/icache/u_y/r/yriy-/al859536/1375263_1140x820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25776" cy="46160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4530142"/>
            <a:ext cx="680842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Женщина-солдат с венком в руках. Ее плащ развивается на ветру. Раньше скульптура была гипсовая и появилась здесь еще во время войны. Позже памятник заменили на бронзовый и назвали его «Рита». Существует история появления этого названия. Среди защитников Сталинграда бы медсестра Маргарита Сергеева. Здесь ее наградили орденом Красной Звезды. Но получить его она не успела, погибла в декабре 1942 года. После войны в Волгоград с Урала приехала мать Маргариты Анна Павловна. И увидев скульптуру девушки, узнала в ней свою дочь. «Это моя Рита» - сказала мать и с тех пор стала приезжать в Волгоград каждое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</a:t>
            </a:r>
            <a:endParaRPr lang="en-US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4" name="Рисунок 3" descr="http://travel-pictures.1-my.com/travel-pictures/pics-Motherland-Calls-fotos-tourism-hv_p378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776" y="0"/>
            <a:ext cx="536622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 rot="10800000" flipH="1" flipV="1">
            <a:off x="7000389" y="5949240"/>
            <a:ext cx="2507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Родина мать зовёт</a:t>
            </a:r>
          </a:p>
        </p:txBody>
      </p:sp>
    </p:spTree>
    <p:extLst>
      <p:ext uri="{BB962C8B-B14F-4D97-AF65-F5344CB8AC3E}">
        <p14:creationId xmlns="" xmlns:p14="http://schemas.microsoft.com/office/powerpoint/2010/main" val="1663462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ost-13365-121027575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7916"/>
            <a:ext cx="12059727" cy="567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2068252_650x525-web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2889" y="1176609"/>
            <a:ext cx="3500120" cy="2815590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Копия a71d4848a1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7880" y="1233732"/>
            <a:ext cx="1734029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" name="Рисунок 4" descr="zodiak-rasskazhet-o-prodolzhitelnosti-zhizni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2273" y="1109631"/>
            <a:ext cx="2785745" cy="2785745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1257176135_7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3987091"/>
            <a:ext cx="1857375" cy="2797175"/>
          </a:xfrm>
          <a:prstGeom prst="round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00028.jpg"/>
          <p:cNvPicPr/>
          <p:nvPr/>
        </p:nvPicPr>
        <p:blipFill>
          <a:blip r:embed="rId7" cstate="print"/>
          <a:srcRect b="3846"/>
          <a:stretch>
            <a:fillRect/>
          </a:stretch>
        </p:blipFill>
        <p:spPr>
          <a:xfrm>
            <a:off x="2138525" y="4178862"/>
            <a:ext cx="2499995" cy="2499995"/>
          </a:xfrm>
          <a:prstGeom prst="round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2824633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86122" y="4023286"/>
            <a:ext cx="4335145" cy="271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9" name="Рисунок 8" descr="146650.jp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18862" y="4178862"/>
            <a:ext cx="1785620" cy="2515235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146650.jp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14338" y="1109631"/>
            <a:ext cx="1785620" cy="2515235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272857589bf7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19670" y="4136633"/>
            <a:ext cx="1676400" cy="248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0" y="239280"/>
            <a:ext cx="11999959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Женщине не нужно воевать</a:t>
            </a:r>
            <a:r>
              <a:rPr lang="ru-RU" sz="3600" dirty="0"/>
              <a:t>!</a:t>
            </a:r>
          </a:p>
        </p:txBody>
      </p:sp>
    </p:spTree>
    <p:extLst>
      <p:ext uri="{BB962C8B-B14F-4D97-AF65-F5344CB8AC3E}">
        <p14:creationId xmlns="" xmlns:p14="http://schemas.microsoft.com/office/powerpoint/2010/main" val="3949977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4391" y="3244334"/>
            <a:ext cx="4263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http://900igr.net/up/datas/170475/022.jpg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69"/>
            <a:ext cx="12192000" cy="6968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5386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4750" y="1"/>
            <a:ext cx="110895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 в годы войны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fs00.infourok.ru/images/doc/282/287622/img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834" y="1026726"/>
            <a:ext cx="7221166" cy="39732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410528" y="5189676"/>
            <a:ext cx="5243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истории и обществознания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Филиала МБОУ СОШ с.Красное в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с.Ищеино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Герасимова О.М.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3037"/>
            <a:ext cx="4946573" cy="5894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rezentacii.info/wp-content/uploads/2015/11/6I8aXavWd1SYbt4N/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10" y="-236967"/>
            <a:ext cx="12226506" cy="7832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s/179145/010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7028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1386/00089f05-a9ff5197/img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94483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Танкистки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007" y="2093205"/>
            <a:ext cx="9738911" cy="50897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xtLst/>
        </p:spPr>
      </p:pic>
    </p:spTree>
    <p:extLst>
      <p:ext uri="{BB962C8B-B14F-4D97-AF65-F5344CB8AC3E}">
        <p14:creationId xmlns="" xmlns:p14="http://schemas.microsoft.com/office/powerpoint/2010/main" val="36649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Девушки-снайперы 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41" y="2170322"/>
            <a:ext cx="4549965" cy="442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72838" y="1850834"/>
            <a:ext cx="6235546" cy="5007166"/>
          </a:xfrm>
          <a:prstGeom prst="rect">
            <a:avLst/>
          </a:prstGeom>
          <a:solidFill>
            <a:schemeClr val="accent6">
              <a:lumMod val="75000"/>
            </a:schemeClr>
          </a:solidFill>
          <a:extLst/>
        </p:spPr>
      </p:pic>
    </p:spTree>
    <p:extLst>
      <p:ext uri="{BB962C8B-B14F-4D97-AF65-F5344CB8AC3E}">
        <p14:creationId xmlns="" xmlns:p14="http://schemas.microsoft.com/office/powerpoint/2010/main" val="36112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87159"/>
            <a:ext cx="10515600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 были санитарками.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12722"/>
            <a:ext cx="4683028" cy="522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83028" y="1712723"/>
            <a:ext cx="7508972" cy="514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6831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Девушки летчицы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1526">
            <a:off x="204005" y="2486379"/>
            <a:ext cx="6125195" cy="40299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987" y="1690688"/>
            <a:ext cx="5538013" cy="516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76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216</Words>
  <Application>Microsoft Office PowerPoint</Application>
  <PresentationFormat>Произвольный</PresentationFormat>
  <Paragraphs>22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Танкистки</vt:lpstr>
      <vt:lpstr>Девушки-снайперы </vt:lpstr>
      <vt:lpstr>Женщины были санитарками.</vt:lpstr>
      <vt:lpstr>Девушки летчицы</vt:lpstr>
      <vt:lpstr>НОЧНЫЕ ВЕДЬМЫ</vt:lpstr>
      <vt:lpstr>Слайд 11</vt:lpstr>
      <vt:lpstr>Слайд 12</vt:lpstr>
      <vt:lpstr>Выступление Клавдии Шульженко перед бойцами Н-ской части. Ленинградский фронт, 1941 г.Звучит песня «Синий платочек» 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Константин Строганов</dc:creator>
  <cp:lastModifiedBy>uzer</cp:lastModifiedBy>
  <cp:revision>38</cp:revision>
  <dcterms:created xsi:type="dcterms:W3CDTF">2018-04-12T06:39:03Z</dcterms:created>
  <dcterms:modified xsi:type="dcterms:W3CDTF">2024-02-21T19:35:42Z</dcterms:modified>
</cp:coreProperties>
</file>