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1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7DC83-3468-4F2D-B749-F6419CFDCA6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02AD8-FADF-4E54-8C8F-1E9CBCFDA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849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82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86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06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7263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80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8872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159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108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37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82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03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7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40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17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98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50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6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8E88064-F98C-472E-91C9-615791EEE231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8B2ABAA-0F59-4D81-BC31-28AAD48E1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0888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161" y="1760561"/>
            <a:ext cx="10495127" cy="287967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метод познания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2477982" y="150125"/>
            <a:ext cx="7997582" cy="436729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конкурс «Творческий воспитатель»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998109" y="5097943"/>
            <a:ext cx="10957329" cy="1227667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воспитатели Голубева М. Ж.,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Новикова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«Д/с № 40 компенсирующего вида», г. Ухта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25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937" y="445911"/>
            <a:ext cx="7748162" cy="599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3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756" y="271992"/>
            <a:ext cx="8103002" cy="633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5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051" y="325446"/>
            <a:ext cx="7830048" cy="615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39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813" y="210149"/>
            <a:ext cx="8103002" cy="642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91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43" y="252033"/>
            <a:ext cx="8048412" cy="636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44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346" y="386924"/>
            <a:ext cx="7857343" cy="606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1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939" y="333239"/>
            <a:ext cx="7952876" cy="620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9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996" y="263816"/>
            <a:ext cx="8116650" cy="638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18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404" y="196255"/>
            <a:ext cx="7807158" cy="647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4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736979"/>
            <a:ext cx="10315883" cy="5257421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7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7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37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436728"/>
            <a:ext cx="10902736" cy="5557672"/>
          </a:xfrm>
        </p:spPr>
        <p:txBody>
          <a:bodyPr/>
          <a:lstStyle/>
          <a:p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alt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связной речи детей с помощью мнемотехники, повышение уровня речевой активности </a:t>
            </a:r>
            <a:r>
              <a:rPr lang="ru-RU" altLang="en-US" sz="25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alt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r>
              <a:rPr lang="ru-RU" alt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обучать детей построению полных и выразительных  предложений; развивать у детей мышление и воображение, эмоциональную отзывчивость, память при отборе  заместителей; уметь создавать воображаемые образы и отбирать заместители для обозначения персонажа сказки, узнавать сказочные ситуации по  заместителям; развивать умение подбирать заместители по цвету, величине, форме, характеру персонажа  сказки; развивать понимание сказки на основе построения наглядной модели.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40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2263" y="573207"/>
            <a:ext cx="10931856" cy="477671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60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Использование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наглядного моделирования вызывает интерес и помогает решить  проблему быстрой утомляемости и потери интереса к занятию.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Использование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символической аналогии облегчает и ускоряет процесс запоминания и усвоения материала, формирует приемы работы с памятью. Ведь одно из правил укрепления памяти гласит: “Когда учишь – записывай, рисуй схемы, диаграммы, черти графики”.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Применяя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графическую аналогию,  дети учатся видеть главное, систематизировать полученные знания.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1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37" y="589882"/>
            <a:ext cx="7229545" cy="567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6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289" y="486383"/>
            <a:ext cx="7666275" cy="596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937" y="586854"/>
            <a:ext cx="7474456" cy="576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68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233" y="448469"/>
            <a:ext cx="7679923" cy="59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37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107" y="427414"/>
            <a:ext cx="7884639" cy="615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0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65" y="239060"/>
            <a:ext cx="8021116" cy="625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32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133</TotalTime>
  <Words>196</Words>
  <Application>Microsoft Office PowerPoint</Application>
  <PresentationFormat>Широкоэкранный</PresentationFormat>
  <Paragraphs>20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Calibri</vt:lpstr>
      <vt:lpstr>Century Gothic</vt:lpstr>
      <vt:lpstr>Times New Roman</vt:lpstr>
      <vt:lpstr>Wingdings 3</vt:lpstr>
      <vt:lpstr>Сектор</vt:lpstr>
      <vt:lpstr>   Наглядное моделирование  как метод познания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Коля</dc:creator>
  <cp:lastModifiedBy>Коля</cp:lastModifiedBy>
  <cp:revision>15</cp:revision>
  <dcterms:created xsi:type="dcterms:W3CDTF">2023-11-23T14:05:08Z</dcterms:created>
  <dcterms:modified xsi:type="dcterms:W3CDTF">2023-11-23T16:54:12Z</dcterms:modified>
</cp:coreProperties>
</file>