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3" d="100"/>
          <a:sy n="73" d="100"/>
        </p:scale>
        <p:origin x="37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C0F9-D498-4672-A82D-19828593E129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2DAE7-CF54-4020-B132-52A2CD9DD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670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C0F9-D498-4672-A82D-19828593E129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2DAE7-CF54-4020-B132-52A2CD9DD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155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C0F9-D498-4672-A82D-19828593E129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2DAE7-CF54-4020-B132-52A2CD9DD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02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C0F9-D498-4672-A82D-19828593E129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2DAE7-CF54-4020-B132-52A2CD9DD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95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C0F9-D498-4672-A82D-19828593E129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2DAE7-CF54-4020-B132-52A2CD9DD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73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C0F9-D498-4672-A82D-19828593E129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2DAE7-CF54-4020-B132-52A2CD9DD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03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C0F9-D498-4672-A82D-19828593E129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2DAE7-CF54-4020-B132-52A2CD9DD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92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C0F9-D498-4672-A82D-19828593E129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2DAE7-CF54-4020-B132-52A2CD9DD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415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C0F9-D498-4672-A82D-19828593E129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2DAE7-CF54-4020-B132-52A2CD9DD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02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C0F9-D498-4672-A82D-19828593E129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2DAE7-CF54-4020-B132-52A2CD9DD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01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C0F9-D498-4672-A82D-19828593E129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2DAE7-CF54-4020-B132-52A2CD9DD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261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BC0F9-D498-4672-A82D-19828593E129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2DAE7-CF54-4020-B132-52A2CD9DDC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55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875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6000" dirty="0">
                <a:solidFill>
                  <a:schemeClr val="accent1">
                    <a:lumMod val="50000"/>
                  </a:schemeClr>
                </a:solidFill>
              </a:rPr>
              <a:t>П</a:t>
            </a:r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одготовка к тесту по теме «глагол 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to be</a:t>
            </a:r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</a:p>
          <a:p>
            <a:pPr marL="0" indent="0" algn="ctr">
              <a:buNone/>
            </a:pPr>
            <a:endParaRPr lang="ru-RU" sz="6000" dirty="0" smtClean="0"/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r>
              <a:rPr lang="ru-RU" sz="4000" dirty="0" smtClean="0"/>
              <a:t>Автор: </a:t>
            </a:r>
            <a:r>
              <a:rPr lang="ru-RU" sz="4000" dirty="0" err="1" smtClean="0"/>
              <a:t>Гвоздёва</a:t>
            </a:r>
            <a:r>
              <a:rPr lang="ru-RU" sz="4000" dirty="0" smtClean="0"/>
              <a:t> Ольга Викторовна</a:t>
            </a:r>
          </a:p>
          <a:p>
            <a:pPr marL="0" indent="0">
              <a:buNone/>
            </a:pPr>
            <a:r>
              <a:rPr lang="ru-RU" sz="4000" dirty="0" smtClean="0"/>
              <a:t>ГБОУ СОШ № 291 г. Санкт-Петербург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19073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3900" y="23717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5500" dirty="0" smtClean="0"/>
              <a:t>We … from London.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4500" dirty="0" smtClean="0">
                <a:solidFill>
                  <a:srgbClr val="00B050"/>
                </a:solidFill>
              </a:rPr>
              <a:t>am    </a:t>
            </a:r>
            <a:r>
              <a:rPr lang="en-US" sz="4500" dirty="0" smtClean="0"/>
              <a:t> </a:t>
            </a:r>
            <a:r>
              <a:rPr lang="en-US" sz="4500" dirty="0" smtClean="0">
                <a:solidFill>
                  <a:srgbClr val="FFC000"/>
                </a:solidFill>
              </a:rPr>
              <a:t>is  </a:t>
            </a:r>
            <a:r>
              <a:rPr lang="en-US" sz="4500" dirty="0" smtClean="0"/>
              <a:t>   </a:t>
            </a:r>
            <a:r>
              <a:rPr lang="en-US" sz="4500" dirty="0" smtClean="0">
                <a:solidFill>
                  <a:srgbClr val="FF0000"/>
                </a:solidFill>
              </a:rPr>
              <a:t>are  </a:t>
            </a:r>
            <a:endParaRPr lang="ru-RU" sz="4500" dirty="0">
              <a:solidFill>
                <a:srgbClr val="FF0000"/>
              </a:solidFill>
            </a:endParaRPr>
          </a:p>
        </p:txBody>
      </p:sp>
      <p:sp>
        <p:nvSpPr>
          <p:cNvPr id="2" name="AutoShape 2" descr="https://yt3.ggpht.com/ytc/AKedOLSVoVAU7nCBAA8UQa5d_j81L4SqWXT6hNqtUhf8=s900-c-k-c0x00ffffff-no-rj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18" name="Picture 2" descr="https://static.vecteezy.com/system/resources/previews/000/139/416/original/free-london-cityscape-illustration-vect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285" y="2662161"/>
            <a:ext cx="3026921" cy="211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441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04899"/>
            <a:ext cx="9144000" cy="1757363"/>
          </a:xfrm>
        </p:spPr>
        <p:txBody>
          <a:bodyPr/>
          <a:lstStyle/>
          <a:p>
            <a:r>
              <a:rPr lang="ru-RU" dirty="0" smtClean="0"/>
              <a:t>Для ответа приготовьте карточки трёх цветов: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69802" y="9990138"/>
            <a:ext cx="2912097" cy="66859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http://www.nextdeal.gr/sites/default/files/article_images/5b97da6cf9599c02a5a2461404f63bd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599" y="3302001"/>
            <a:ext cx="4067175" cy="2712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189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3900" y="23717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5500" dirty="0" smtClean="0"/>
              <a:t>My father … a driver.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4500" dirty="0" smtClean="0">
                <a:solidFill>
                  <a:srgbClr val="00B050"/>
                </a:solidFill>
              </a:rPr>
              <a:t>am    </a:t>
            </a:r>
            <a:r>
              <a:rPr lang="en-US" sz="4500" dirty="0" smtClean="0"/>
              <a:t> </a:t>
            </a:r>
            <a:r>
              <a:rPr lang="en-US" sz="4500" dirty="0" smtClean="0">
                <a:solidFill>
                  <a:srgbClr val="FFC000"/>
                </a:solidFill>
              </a:rPr>
              <a:t>is  </a:t>
            </a:r>
            <a:r>
              <a:rPr lang="en-US" sz="4500" dirty="0" smtClean="0"/>
              <a:t>   </a:t>
            </a:r>
            <a:r>
              <a:rPr lang="en-US" sz="4500" dirty="0" smtClean="0">
                <a:solidFill>
                  <a:srgbClr val="FF0000"/>
                </a:solidFill>
              </a:rPr>
              <a:t>are  </a:t>
            </a:r>
            <a:endParaRPr lang="ru-RU" sz="45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s://nb-tomsk.ru/wp-content/uploads/4/9/0/490a3a8edac81d34e65b9763e351dfda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73" t="40053" r="1510" b="5902"/>
          <a:stretch/>
        </p:blipFill>
        <p:spPr bwMode="auto">
          <a:xfrm>
            <a:off x="8318499" y="2286000"/>
            <a:ext cx="2921001" cy="247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300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3900" y="23717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5500" dirty="0" smtClean="0"/>
              <a:t>We … teachers.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4500" dirty="0" smtClean="0">
                <a:solidFill>
                  <a:srgbClr val="00B050"/>
                </a:solidFill>
              </a:rPr>
              <a:t>am    </a:t>
            </a:r>
            <a:r>
              <a:rPr lang="en-US" sz="4500" dirty="0" smtClean="0"/>
              <a:t> </a:t>
            </a:r>
            <a:r>
              <a:rPr lang="en-US" sz="4500" dirty="0" smtClean="0">
                <a:solidFill>
                  <a:srgbClr val="FFC000"/>
                </a:solidFill>
              </a:rPr>
              <a:t>is  </a:t>
            </a:r>
            <a:r>
              <a:rPr lang="en-US" sz="4500" dirty="0" smtClean="0"/>
              <a:t>   </a:t>
            </a:r>
            <a:r>
              <a:rPr lang="en-US" sz="4500" dirty="0" smtClean="0">
                <a:solidFill>
                  <a:srgbClr val="FF0000"/>
                </a:solidFill>
              </a:rPr>
              <a:t>are  </a:t>
            </a:r>
            <a:endParaRPr lang="ru-RU" sz="45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s://static.wixstatic.com/media/cd0241_df439534cc7c4981998480dcd8c2b102~mv2.jpg/v1/fit/w_626,h_626,al_c,q_80/fi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275" y="2371725"/>
            <a:ext cx="2851150" cy="285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816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3900" y="23717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5500" dirty="0" smtClean="0"/>
              <a:t>It … a pencil.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4500" dirty="0" smtClean="0">
                <a:solidFill>
                  <a:srgbClr val="00B050"/>
                </a:solidFill>
              </a:rPr>
              <a:t>am    </a:t>
            </a:r>
            <a:r>
              <a:rPr lang="en-US" sz="4500" dirty="0" smtClean="0"/>
              <a:t> </a:t>
            </a:r>
            <a:r>
              <a:rPr lang="en-US" sz="4500" dirty="0" smtClean="0">
                <a:solidFill>
                  <a:srgbClr val="FFC000"/>
                </a:solidFill>
              </a:rPr>
              <a:t>is  </a:t>
            </a:r>
            <a:r>
              <a:rPr lang="en-US" sz="4500" dirty="0" smtClean="0"/>
              <a:t>   </a:t>
            </a:r>
            <a:r>
              <a:rPr lang="en-US" sz="4500" dirty="0" smtClean="0">
                <a:solidFill>
                  <a:srgbClr val="FF0000"/>
                </a:solidFill>
              </a:rPr>
              <a:t>are  </a:t>
            </a:r>
            <a:endParaRPr lang="ru-RU" sz="4500" dirty="0">
              <a:solidFill>
                <a:srgbClr val="FF0000"/>
              </a:solidFill>
            </a:endParaRPr>
          </a:p>
        </p:txBody>
      </p:sp>
      <p:sp>
        <p:nvSpPr>
          <p:cNvPr id="2" name="AutoShape 2" descr="https://yt3.ggpht.com/ytc/AKedOLSVoVAU7nCBAA8UQa5d_j81L4SqWXT6hNqtUhf8=s900-c-k-c0x00ffffff-no-rj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2100" y="2044700"/>
            <a:ext cx="2978150" cy="297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2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3900" y="23717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5500" dirty="0" smtClean="0"/>
              <a:t>I … a student.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4500" dirty="0" smtClean="0">
                <a:solidFill>
                  <a:srgbClr val="00B050"/>
                </a:solidFill>
              </a:rPr>
              <a:t>am    </a:t>
            </a:r>
            <a:r>
              <a:rPr lang="en-US" sz="4500" dirty="0" smtClean="0"/>
              <a:t> </a:t>
            </a:r>
            <a:r>
              <a:rPr lang="en-US" sz="4500" dirty="0" smtClean="0">
                <a:solidFill>
                  <a:srgbClr val="FFC000"/>
                </a:solidFill>
              </a:rPr>
              <a:t>is  </a:t>
            </a:r>
            <a:r>
              <a:rPr lang="en-US" sz="4500" dirty="0" smtClean="0"/>
              <a:t>   </a:t>
            </a:r>
            <a:r>
              <a:rPr lang="en-US" sz="4500" dirty="0" smtClean="0">
                <a:solidFill>
                  <a:srgbClr val="FF0000"/>
                </a:solidFill>
              </a:rPr>
              <a:t>are  </a:t>
            </a:r>
            <a:endParaRPr lang="ru-RU" sz="4500" dirty="0">
              <a:solidFill>
                <a:srgbClr val="FF0000"/>
              </a:solidFill>
            </a:endParaRPr>
          </a:p>
        </p:txBody>
      </p:sp>
      <p:sp>
        <p:nvSpPr>
          <p:cNvPr id="2" name="AutoShape 2" descr="https://yt3.ggpht.com/ytc/AKedOLSVoVAU7nCBAA8UQa5d_j81L4SqWXT6hNqtUhf8=s900-c-k-c0x00ffffff-no-rj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2" name="Picture 2" descr="https://avatars.mds.yandex.net/get-zen_doc/3752452/pub_601c0697d496d2671315f2be_601c5a826695f61b58d1d334/scale_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860" y="1885553"/>
            <a:ext cx="2417665" cy="3086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331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3900" y="23717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5500" dirty="0" smtClean="0"/>
              <a:t>They  … rabbits.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4500" dirty="0" smtClean="0">
                <a:solidFill>
                  <a:srgbClr val="00B050"/>
                </a:solidFill>
              </a:rPr>
              <a:t>am    </a:t>
            </a:r>
            <a:r>
              <a:rPr lang="en-US" sz="4500" dirty="0" smtClean="0"/>
              <a:t> </a:t>
            </a:r>
            <a:r>
              <a:rPr lang="en-US" sz="4500" dirty="0" smtClean="0">
                <a:solidFill>
                  <a:srgbClr val="FFC000"/>
                </a:solidFill>
              </a:rPr>
              <a:t>is  </a:t>
            </a:r>
            <a:r>
              <a:rPr lang="en-US" sz="4500" dirty="0" smtClean="0"/>
              <a:t>   </a:t>
            </a:r>
            <a:r>
              <a:rPr lang="en-US" sz="4500" dirty="0" smtClean="0">
                <a:solidFill>
                  <a:srgbClr val="FF0000"/>
                </a:solidFill>
              </a:rPr>
              <a:t>are  </a:t>
            </a:r>
            <a:endParaRPr lang="ru-RU" sz="4500" dirty="0">
              <a:solidFill>
                <a:srgbClr val="FF0000"/>
              </a:solidFill>
            </a:endParaRPr>
          </a:p>
        </p:txBody>
      </p:sp>
      <p:sp>
        <p:nvSpPr>
          <p:cNvPr id="2" name="AutoShape 2" descr="https://yt3.ggpht.com/ytc/AKedOLSVoVAU7nCBAA8UQa5d_j81L4SqWXT6hNqtUhf8=s900-c-k-c0x00ffffff-no-rj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46" name="Picture 2" descr="https://kartoska.ru/wp-content/uploads/6/d/3/6d3d187e86d200097c581ac47e349ab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700" y="2705100"/>
            <a:ext cx="3636169" cy="2020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264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3900" y="23717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5500" dirty="0" smtClean="0"/>
              <a:t>My friend … funny.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4500" dirty="0" smtClean="0">
                <a:solidFill>
                  <a:srgbClr val="00B050"/>
                </a:solidFill>
              </a:rPr>
              <a:t>am    </a:t>
            </a:r>
            <a:r>
              <a:rPr lang="en-US" sz="4500" dirty="0" smtClean="0"/>
              <a:t> </a:t>
            </a:r>
            <a:r>
              <a:rPr lang="en-US" sz="4500" dirty="0" smtClean="0">
                <a:solidFill>
                  <a:srgbClr val="FFC000"/>
                </a:solidFill>
              </a:rPr>
              <a:t>is  </a:t>
            </a:r>
            <a:r>
              <a:rPr lang="en-US" sz="4500" dirty="0" smtClean="0"/>
              <a:t>   </a:t>
            </a:r>
            <a:r>
              <a:rPr lang="en-US" sz="4500" dirty="0" smtClean="0">
                <a:solidFill>
                  <a:srgbClr val="FF0000"/>
                </a:solidFill>
              </a:rPr>
              <a:t>are  </a:t>
            </a:r>
            <a:endParaRPr lang="ru-RU" sz="4500" dirty="0">
              <a:solidFill>
                <a:srgbClr val="FF0000"/>
              </a:solidFill>
            </a:endParaRPr>
          </a:p>
        </p:txBody>
      </p:sp>
      <p:pic>
        <p:nvPicPr>
          <p:cNvPr id="7170" name="Picture 2" descr="https://avatars.mds.yandex.net/i?id=6dae363829e521b7f1b0b9e400328332-4872086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175" y="2093912"/>
            <a:ext cx="2286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0144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3900" y="23717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5500" dirty="0" smtClean="0"/>
              <a:t>I … from Russia.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4500" dirty="0" smtClean="0">
                <a:solidFill>
                  <a:srgbClr val="00B050"/>
                </a:solidFill>
              </a:rPr>
              <a:t>am    </a:t>
            </a:r>
            <a:r>
              <a:rPr lang="en-US" sz="4500" dirty="0" smtClean="0"/>
              <a:t> </a:t>
            </a:r>
            <a:r>
              <a:rPr lang="en-US" sz="4500" dirty="0" smtClean="0">
                <a:solidFill>
                  <a:srgbClr val="FFC000"/>
                </a:solidFill>
              </a:rPr>
              <a:t>is  </a:t>
            </a:r>
            <a:r>
              <a:rPr lang="en-US" sz="4500" dirty="0" smtClean="0"/>
              <a:t>   </a:t>
            </a:r>
            <a:r>
              <a:rPr lang="en-US" sz="4500" dirty="0" smtClean="0">
                <a:solidFill>
                  <a:srgbClr val="FF0000"/>
                </a:solidFill>
              </a:rPr>
              <a:t>are  </a:t>
            </a:r>
            <a:endParaRPr lang="ru-RU" sz="4500" dirty="0">
              <a:solidFill>
                <a:srgbClr val="FF0000"/>
              </a:solidFill>
            </a:endParaRPr>
          </a:p>
        </p:txBody>
      </p:sp>
      <p:sp>
        <p:nvSpPr>
          <p:cNvPr id="2" name="AutoShape 2" descr="https://yt3.ggpht.com/ytc/AKedOLSVoVAU7nCBAA8UQa5d_j81L4SqWXT6hNqtUhf8=s900-c-k-c0x00ffffff-no-rj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6" name="Picture 4" descr="https://nuotraukos.mediakatalogas.lt/rsynced_images/russia-2290946_128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1997915"/>
            <a:ext cx="3390083" cy="239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0660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100</Words>
  <Application>Microsoft Office PowerPoint</Application>
  <PresentationFormat>Широкоэкранный</PresentationFormat>
  <Paragraphs>30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Презентация PowerPoint</vt:lpstr>
      <vt:lpstr>Для ответа приготовьте карточки трёх цветов: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Гвоздева</dc:creator>
  <cp:lastModifiedBy>Ольга Гвоздева</cp:lastModifiedBy>
  <cp:revision>2</cp:revision>
  <dcterms:created xsi:type="dcterms:W3CDTF">2022-06-08T11:29:12Z</dcterms:created>
  <dcterms:modified xsi:type="dcterms:W3CDTF">2022-06-08T11:43:40Z</dcterms:modified>
</cp:coreProperties>
</file>