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7"/>
  </p:notesMasterIdLst>
  <p:sldIdLst>
    <p:sldId id="284" r:id="rId2"/>
    <p:sldId id="314" r:id="rId3"/>
    <p:sldId id="315" r:id="rId4"/>
    <p:sldId id="316" r:id="rId5"/>
    <p:sldId id="317" r:id="rId6"/>
    <p:sldId id="275" r:id="rId7"/>
    <p:sldId id="257" r:id="rId8"/>
    <p:sldId id="258" r:id="rId9"/>
    <p:sldId id="318" r:id="rId10"/>
    <p:sldId id="308" r:id="rId11"/>
    <p:sldId id="319" r:id="rId12"/>
    <p:sldId id="261" r:id="rId13"/>
    <p:sldId id="286" r:id="rId14"/>
    <p:sldId id="329" r:id="rId15"/>
    <p:sldId id="320" r:id="rId16"/>
    <p:sldId id="321" r:id="rId17"/>
    <p:sldId id="288" r:id="rId18"/>
    <p:sldId id="302" r:id="rId19"/>
    <p:sldId id="303" r:id="rId20"/>
    <p:sldId id="330" r:id="rId21"/>
    <p:sldId id="328" r:id="rId22"/>
    <p:sldId id="326" r:id="rId23"/>
    <p:sldId id="336" r:id="rId24"/>
    <p:sldId id="305" r:id="rId25"/>
    <p:sldId id="301" r:id="rId26"/>
  </p:sldIdLst>
  <p:sldSz cx="10080625" cy="7559675"/>
  <p:notesSz cx="7559675" cy="106918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923" autoAdjust="0"/>
    <p:restoredTop sz="95245" autoAdjust="0"/>
  </p:normalViewPr>
  <p:slideViewPr>
    <p:cSldViewPr>
      <p:cViewPr>
        <p:scale>
          <a:sx n="100" d="100"/>
          <a:sy n="100" d="100"/>
        </p:scale>
        <p:origin x="-288" y="121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fld id="{3B54B9C5-CD3B-4269-A4F7-7EEFAA6E70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fld id="{6C776D01-7818-4CE0-8959-A5634D6DDC4D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fld id="{939361C6-68FA-4199-B874-B7EEE0C68FA5}" type="slidenum">
              <a:rPr lang="ru-RU" alt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7</a:t>
            </a:fld>
            <a:endParaRPr lang="ru-RU" alt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53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2A4A8-2CD2-40E1-B250-D5A48FFDFE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23303-A3AF-4233-BAA5-FEC1ACFED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42F6D-75FC-4C32-B286-84AD483D40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F3187-F304-42A5-9646-09AD21D5B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3A244-19E9-4692-8DC0-2D8D648A67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66B37-F299-453B-93F7-5F448BF2C1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70651-7058-4F92-842F-7CB2EA1958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7F269-BB15-4464-815D-168CF07045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C2C2D-92B6-4C7F-91FD-F5DB3D2408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CA24C-A9A0-4E4D-B4EF-C2EB2DCE63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8DF5D-EE63-45F3-B93E-E9764963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fld id="{7F10A986-ED9A-4D05-846C-9448A90191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file:///C:\Users\Intel%20Cel\Downloads\&#1089;&#1086;&#1083;&#1085;&#1094;&#1077;%20&#1085;&#1080;&#1079;&#1077;&#1085;&#1100;&#1082;&#1086;%20.mp3" TargetMode="External"/><Relationship Id="rId7" Type="http://schemas.openxmlformats.org/officeDocument/2006/relationships/image" Target="../media/image31.png"/><Relationship Id="rId2" Type="http://schemas.openxmlformats.org/officeDocument/2006/relationships/audio" Target="file:///C:\Users\Intel%20Cel\Downloads\&#1093;&#1091;&#1090;&#1086;&#1088;&#1086;&#1095;&#1077;&#1082;2222.mp3" TargetMode="External"/><Relationship Id="rId1" Type="http://schemas.openxmlformats.org/officeDocument/2006/relationships/audio" Target="file:///F:\&#1082;&#1091;&#1073;&#1072;&#1085;\&#1082;&#1072;&#1079;&#1072;&#1095;%20&#1073;&#1099;&#1090;%20&#1082;&#1091;&#1073;&#1072;&#1085;\&#1074;&#1072;&#1088;&#1077;&#1085;&#1077;&#1095;&#1082;&#1080;%20.mp3" TargetMode="External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6.xml"/><Relationship Id="rId4" Type="http://schemas.openxmlformats.org/officeDocument/2006/relationships/audio" Target="file:///C:\Users\Intel%20Cel\Downloads\&#1083;&#1102;&#1073;&#1086;%20&#1073;&#1088;&#1072;&#1090;&#1094;&#1099;%20&#1083;&#1102;&#1073;&#1086;%20.mp3" TargetMode="External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152525" y="971550"/>
            <a:ext cx="82280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4400">
              <a:defRPr/>
            </a:pPr>
            <a:r>
              <a:rPr lang="ru-RU" sz="6000" b="1" dirty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Урок </a:t>
            </a:r>
            <a:r>
              <a:rPr lang="ru-RU" sz="6000" b="1" dirty="0" err="1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кубановедения</a:t>
            </a:r>
            <a:r>
              <a:rPr lang="ru-RU" sz="6000" b="1" dirty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.</a:t>
            </a:r>
            <a:endParaRPr lang="ru-RU" sz="6000" b="1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754164" y="5724525"/>
            <a:ext cx="64294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614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начальных </a:t>
            </a:r>
            <a:r>
              <a:rPr lang="ru-RU" sz="1400" b="1" dirty="0" smtClean="0">
                <a:solidFill>
                  <a:srgbClr val="614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классов</a:t>
            </a:r>
          </a:p>
          <a:p>
            <a:pPr algn="ctr"/>
            <a:r>
              <a:rPr lang="ru-RU" sz="1400" b="1" dirty="0" err="1" smtClean="0">
                <a:solidFill>
                  <a:srgbClr val="614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Дузь</a:t>
            </a:r>
            <a:r>
              <a:rPr lang="ru-RU" sz="1400" b="1" dirty="0" smtClean="0">
                <a:solidFill>
                  <a:srgbClr val="614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Валентина Ивановна</a:t>
            </a:r>
          </a:p>
          <a:p>
            <a:pPr algn="ctr"/>
            <a:r>
              <a:rPr lang="ru-RU" sz="1400" b="1" dirty="0" smtClean="0">
                <a:solidFill>
                  <a:srgbClr val="614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МБОУ ООШ №21 </a:t>
            </a:r>
            <a:r>
              <a:rPr lang="ru-RU" sz="1400" b="1" dirty="0" smtClean="0">
                <a:solidFill>
                  <a:srgbClr val="614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имени Коломийца Василия  Терентьевича</a:t>
            </a:r>
          </a:p>
          <a:p>
            <a:pPr algn="ctr"/>
            <a:r>
              <a:rPr lang="ru-RU" sz="1400" b="1" dirty="0" smtClean="0">
                <a:solidFill>
                  <a:srgbClr val="614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</a:t>
            </a:r>
            <a:r>
              <a:rPr lang="ru-RU" sz="1400" b="1" dirty="0" smtClean="0">
                <a:solidFill>
                  <a:srgbClr val="614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Роговская, </a:t>
            </a:r>
            <a:r>
              <a:rPr lang="ru-RU" sz="1400" b="1" dirty="0" err="1" smtClean="0">
                <a:solidFill>
                  <a:srgbClr val="614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Тимашевский</a:t>
            </a:r>
            <a:r>
              <a:rPr lang="ru-RU" sz="1400" b="1" dirty="0" smtClean="0">
                <a:solidFill>
                  <a:srgbClr val="614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1400" b="1" dirty="0" smtClean="0">
                <a:solidFill>
                  <a:srgbClr val="614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район</a:t>
            </a:r>
            <a:endParaRPr lang="ru-RU" sz="1400" b="1" dirty="0" smtClean="0">
              <a:solidFill>
                <a:srgbClr val="6145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defTabSz="914400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2 </a:t>
            </a:r>
            <a:r>
              <a:rPr lang="ru-RU" sz="1400" b="1" dirty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класс</a:t>
            </a:r>
            <a:endParaRPr lang="ru-RU" sz="1400" b="1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4339" name="Picture 8" descr="Украина - векторный клипарт - artalbum.org.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5138" y="2195513"/>
            <a:ext cx="2232025" cy="30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Новости МБДОУ &quot;Центр - детский сад 46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9363" y="2266950"/>
            <a:ext cx="230505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Жилище казака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636588"/>
            <a:ext cx="8929687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казачье подворье"/>
          <p:cNvPicPr>
            <a:picLocks noChangeAspect="1" noChangeArrowheads="1"/>
          </p:cNvPicPr>
          <p:nvPr/>
        </p:nvPicPr>
        <p:blipFill>
          <a:blip r:embed="rId2">
            <a:lum bright="-6000" contrast="6000"/>
          </a:blip>
          <a:srcRect/>
          <a:stretch>
            <a:fillRect/>
          </a:stretch>
        </p:blipFill>
        <p:spPr bwMode="auto">
          <a:xfrm>
            <a:off x="647700" y="1547813"/>
            <a:ext cx="85598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8" descr="Украина - векторный клипарт - artalbum.org.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4138" y="4572000"/>
            <a:ext cx="169227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WordArt 5"/>
          <p:cNvSpPr>
            <a:spLocks noChangeArrowheads="1" noChangeShapeType="1" noTextEdit="1"/>
          </p:cNvSpPr>
          <p:nvPr/>
        </p:nvSpPr>
        <p:spPr bwMode="auto">
          <a:xfrm>
            <a:off x="936625" y="684213"/>
            <a:ext cx="8280400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Казачье подворье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внутри хаты2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792163" y="1474788"/>
            <a:ext cx="8640762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 descr="Новости МБДОУ &quot;Центр - детский сад 46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288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WordArt 5"/>
          <p:cNvSpPr>
            <a:spLocks noChangeArrowheads="1" noChangeShapeType="1" noTextEdit="1"/>
          </p:cNvSpPr>
          <p:nvPr/>
        </p:nvSpPr>
        <p:spPr bwMode="auto">
          <a:xfrm>
            <a:off x="1800225" y="684213"/>
            <a:ext cx="7200900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Внутреннее убранство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кубанского жилища</a:t>
            </a:r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Фото\Атамань\Открытие\DSC0046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5470" y="2065325"/>
            <a:ext cx="8143932" cy="4853873"/>
          </a:xfrm>
          <a:effectLst>
            <a:softEdge rad="127000"/>
          </a:effectLst>
        </p:spPr>
      </p:pic>
      <p:sp>
        <p:nvSpPr>
          <p:cNvPr id="28674" name="Прямоугольник 6"/>
          <p:cNvSpPr>
            <a:spLocks noChangeArrowheads="1"/>
          </p:cNvSpPr>
          <p:nvPr/>
        </p:nvSpPr>
        <p:spPr bwMode="auto">
          <a:xfrm>
            <a:off x="719138" y="466725"/>
            <a:ext cx="864235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первой комнате – «малой хате», или «теплушке» - находилась печь, длинные деревянные лавки, небольшой стол. Возле печи обычно стояла широкая лавка для посуды, а у стены, где располагался «святой угол», кровать.</a:t>
            </a:r>
            <a:endParaRPr lang="ru-RU" sz="2400">
              <a:latin typeface="Times New Roman" pitchFamily="18" charset="0"/>
            </a:endParaRPr>
          </a:p>
        </p:txBody>
      </p:sp>
      <p:pic>
        <p:nvPicPr>
          <p:cNvPr id="28675" name="Picture 6" descr="Новости МБДОУ &quot;Центр - детский сад 46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75238"/>
            <a:ext cx="18288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img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00" y="2990667"/>
            <a:ext cx="7286676" cy="4563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6" descr="Новости МБДОУ &quot;Центр - детский сад 46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0825"/>
            <a:ext cx="18288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39863" y="1331913"/>
            <a:ext cx="7488237" cy="377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b="1" dirty="0">
              <a:cs typeface="+mn-cs"/>
            </a:endParaRPr>
          </a:p>
        </p:txBody>
      </p:sp>
      <p:pic>
        <p:nvPicPr>
          <p:cNvPr id="7" name="Picture 4" descr="http://img0.liveinternet.ru/images/attach/c/1/61/50/61050777_800pxIMG_22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4688" y="2484438"/>
            <a:ext cx="6551612" cy="434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Прямоугольник 1"/>
          <p:cNvSpPr>
            <a:spLocks noChangeArrowheads="1"/>
          </p:cNvSpPr>
          <p:nvPr/>
        </p:nvSpPr>
        <p:spPr bwMode="auto">
          <a:xfrm>
            <a:off x="1655763" y="684213"/>
            <a:ext cx="77057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 второй комнате, «великой хате», стояла добротная мебель: шкаф для посуды – «горка» или «угольник», комод для белья и одежды, кованные и деревянные сундуки.</a:t>
            </a:r>
            <a:endParaRPr lang="ru-RU" sz="2800" b="1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Picture 4" descr="http://img0.liveinternet.ru/images/attach/c/1/61/50/61050777_800pxIMG_22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8478" y="2493953"/>
            <a:ext cx="6551612" cy="434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035.radikal.ru/1110/bb/ce609a248a9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6263" y="755650"/>
            <a:ext cx="8856662" cy="57689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atamani.ru/sites/default/files/images/1A7H60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2625" y="779463"/>
            <a:ext cx="8572500" cy="5975350"/>
          </a:xfrm>
        </p:spPr>
      </p:pic>
      <p:pic>
        <p:nvPicPr>
          <p:cNvPr id="3" name="Picture 6" descr="http://www.atamani.ru/sites/default/files/images/1A7H60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594" y="779441"/>
            <a:ext cx="8572500" cy="5975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Фото\Атамань\DSC0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6336" y="1259557"/>
            <a:ext cx="424847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2" name="Picture 4" descr="http://cs624225.vk.me/v624225073/12eb0/XZ4r_tkJlz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27650" y="1331913"/>
            <a:ext cx="4105275" cy="5510212"/>
          </a:xfrm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503238" y="3995738"/>
            <a:ext cx="5041900" cy="1258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just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32772" name="Прямоугольник 7"/>
          <p:cNvSpPr>
            <a:spLocks noChangeArrowheads="1"/>
          </p:cNvSpPr>
          <p:nvPr/>
        </p:nvSpPr>
        <p:spPr bwMode="auto">
          <a:xfrm>
            <a:off x="936625" y="2051050"/>
            <a:ext cx="403225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Центральным местом в доме был «красный угол» - «божница». «Божница» состояла из одной или нескольких икон, украшенных рушниками и стола-угольника. Часто иконы и рушники украшали бумажными цветами. 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9" descr="святой угол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6000" contrast="12000"/>
          </a:blip>
          <a:srcRect l="9830"/>
          <a:stretch>
            <a:fillRect/>
          </a:stretch>
        </p:blipFill>
        <p:spPr>
          <a:xfrm>
            <a:off x="5184328" y="1115541"/>
            <a:ext cx="4392488" cy="5832648"/>
          </a:xfrm>
          <a:effectLst>
            <a:softEdge rad="127000"/>
          </a:effectLst>
        </p:spPr>
      </p:pic>
      <p:sp>
        <p:nvSpPr>
          <p:cNvPr id="32776" name="WordArt 8"/>
          <p:cNvSpPr>
            <a:spLocks noChangeArrowheads="1" noChangeShapeType="1" noTextEdit="1"/>
          </p:cNvSpPr>
          <p:nvPr/>
        </p:nvSpPr>
        <p:spPr bwMode="auto">
          <a:xfrm>
            <a:off x="1727200" y="755650"/>
            <a:ext cx="72009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"Красный угол"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936625" y="2159000"/>
            <a:ext cx="39592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90488" algn="just" defTabSz="914400"/>
            <a:r>
              <a:rPr lang="ru-RU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Кубанцы встречают гостей хлебом-солью. Хлеб и соль – символы гостеприимства и радушия. Соль, по мнению предков, защищает от злых духов. Если человек угоститься хлебом и солью, значит, он не замышляет зла.</a:t>
            </a:r>
            <a:r>
              <a:rPr lang="ru-RU" sz="2400" b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</a:p>
        </p:txBody>
      </p:sp>
      <p:pic>
        <p:nvPicPr>
          <p:cNvPr id="4" name="Picture 6" descr="https://www.stihi.ru/pics/2013/05/07/2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8875" y="1692275"/>
            <a:ext cx="426402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http://foto-travel.net/wp-content/uploads/2015/06/kchr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4775" y="1258888"/>
            <a:ext cx="4048125" cy="583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WordArt 6"/>
          <p:cNvSpPr>
            <a:spLocks noChangeArrowheads="1" noChangeShapeType="1" noTextEdit="1"/>
          </p:cNvSpPr>
          <p:nvPr/>
        </p:nvSpPr>
        <p:spPr bwMode="auto">
          <a:xfrm>
            <a:off x="1223963" y="611188"/>
            <a:ext cx="720090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Гостеприимство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atamani.ru/sites/default/files/images/DSC_0087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565400"/>
            <a:ext cx="7716838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6" descr="Новости МБДОУ &quot;Центр - детский сад 46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179388"/>
            <a:ext cx="1903412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WordArt 6"/>
          <p:cNvSpPr>
            <a:spLocks noChangeArrowheads="1" noChangeShapeType="1" noTextEdit="1"/>
          </p:cNvSpPr>
          <p:nvPr/>
        </p:nvSpPr>
        <p:spPr bwMode="auto">
          <a:xfrm>
            <a:off x="2087563" y="611188"/>
            <a:ext cx="720090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Казачья пища</a:t>
            </a:r>
          </a:p>
        </p:txBody>
      </p:sp>
      <p:sp>
        <p:nvSpPr>
          <p:cNvPr id="34825" name="Прямоугольник 7"/>
          <p:cNvSpPr>
            <a:spLocks noChangeArrowheads="1"/>
          </p:cNvSpPr>
          <p:nvPr/>
        </p:nvSpPr>
        <p:spPr bwMode="auto">
          <a:xfrm>
            <a:off x="1800225" y="1331913"/>
            <a:ext cx="76327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Основой питания казачьей семьи являлись пшеничный хлеб, рыба, продукты животноводства и садоводства. Наиболее популярным считался борщ. 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Intel Cel\Desktop\фот 1 кл16г\атамань 1 кл\IMG_61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6938" y="779463"/>
            <a:ext cx="8501062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Intel Cel\Desktop\кухня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25" y="1136650"/>
            <a:ext cx="48577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3" descr="C:\Users\Intel Cel\Desktop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8938" y="1565275"/>
            <a:ext cx="40005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Новости МБДОУ &quot;Центр - детский сад 46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79388"/>
            <a:ext cx="1903412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800225" y="1377950"/>
            <a:ext cx="75596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90488" algn="just" defTabSz="914400">
              <a:buFont typeface="Times New Roman" pitchFamily="18" charset="0"/>
              <a:buNone/>
            </a:pPr>
            <a:r>
              <a:rPr lang="ru-RU" sz="2400" b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lang="ru-RU" sz="2400" b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   Работа по учебнику. Стр. 46</a:t>
            </a:r>
            <a:r>
              <a:rPr lang="ru-RU" sz="2400" b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lang="ru-RU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90488" algn="just" defTabSz="914400">
              <a:buFont typeface="Times New Roman" pitchFamily="18" charset="0"/>
              <a:buNone/>
            </a:pPr>
            <a:r>
              <a:rPr lang="ru-RU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Переставь буквы местами и узнай названия блюд кубанской кухни, которыми угощала хозяйка гостей.</a:t>
            </a:r>
            <a:endParaRPr lang="ru-RU" sz="2400" b="1">
              <a:solidFill>
                <a:schemeClr val="tx1"/>
              </a:solidFill>
            </a:endParaRPr>
          </a:p>
        </p:txBody>
      </p:sp>
      <p:pic>
        <p:nvPicPr>
          <p:cNvPr id="36868" name="Picture 2" descr="C:\Users\Intel Cel\Desktop\б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2688" y="2636838"/>
            <a:ext cx="80010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WordArt 6"/>
          <p:cNvSpPr>
            <a:spLocks noChangeArrowheads="1" noChangeShapeType="1" noTextEdit="1"/>
          </p:cNvSpPr>
          <p:nvPr/>
        </p:nvSpPr>
        <p:spPr bwMode="auto">
          <a:xfrm>
            <a:off x="2087563" y="611188"/>
            <a:ext cx="720090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Казачья пища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img1.liveinternet.ru/images/attach/c/9/105/568/105568099_418_posud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163" y="1547813"/>
            <a:ext cx="86201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варенечки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826500" y="2994025"/>
            <a:ext cx="5207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хуторочек222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755063" y="3994150"/>
            <a:ext cx="65246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лнце низенько 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755063" y="3494088"/>
            <a:ext cx="6429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любо братцы любо 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755063" y="4565650"/>
            <a:ext cx="7143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любо братцы любо 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755063" y="4565650"/>
            <a:ext cx="7143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WordArt 9"/>
          <p:cNvSpPr>
            <a:spLocks noChangeArrowheads="1" noChangeShapeType="1" noTextEdit="1"/>
          </p:cNvSpPr>
          <p:nvPr/>
        </p:nvSpPr>
        <p:spPr bwMode="auto">
          <a:xfrm>
            <a:off x="1584325" y="755650"/>
            <a:ext cx="720090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Творческая работа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03" fill="hold"/>
                                        <p:tgtEl>
                                          <p:spTgt spid="35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97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57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57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8914" name="Picture 2" descr="Глиняная посуда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500" y="708025"/>
            <a:ext cx="8429625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Прямоугольник 1"/>
          <p:cNvSpPr>
            <a:spLocks noChangeArrowheads="1"/>
          </p:cNvSpPr>
          <p:nvPr/>
        </p:nvSpPr>
        <p:spPr bwMode="auto">
          <a:xfrm>
            <a:off x="144463" y="755650"/>
            <a:ext cx="9359900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4800" b="1">
                <a:solidFill>
                  <a:srgbClr val="C00000"/>
                </a:solidFill>
                <a:latin typeface="GungsuhChe" pitchFamily="49" charset="-127"/>
                <a:cs typeface="Times New Roman" pitchFamily="18" charset="0"/>
              </a:rPr>
              <a:t>Домашнеезадание</a:t>
            </a:r>
          </a:p>
        </p:txBody>
      </p:sp>
      <p:pic>
        <p:nvPicPr>
          <p:cNvPr id="39938" name="Picture 6" descr="Новости МБДОУ &quot;Центр - детский сад 46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" y="3851275"/>
            <a:ext cx="230505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8" descr="Украина - векторный клипарт - artalbum.org.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6438" y="3779838"/>
            <a:ext cx="2232025" cy="30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1"/>
          <p:cNvSpPr>
            <a:spLocks noChangeArrowheads="1"/>
          </p:cNvSpPr>
          <p:nvPr/>
        </p:nvSpPr>
        <p:spPr bwMode="auto">
          <a:xfrm>
            <a:off x="792163" y="2279650"/>
            <a:ext cx="8785225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90488" algn="just" defTabSz="914400">
              <a:buFont typeface="Arial" charset="0"/>
              <a:buAutoNum type="arabicPeriod"/>
            </a:pPr>
            <a:r>
              <a:rPr lang="ru-RU" sz="38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>
                <a:solidFill>
                  <a:srgbClr val="191966"/>
                </a:solidFill>
                <a:ea typeface="Calibri" pitchFamily="34" charset="0"/>
                <a:cs typeface="Times New Roman" pitchFamily="18" charset="0"/>
              </a:rPr>
              <a:t>Спросите у своих родственников  об истории старинных вещей и расскажите о них.</a:t>
            </a:r>
            <a:endParaRPr lang="ru-RU" sz="39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indent="90488" algn="just" defTabSz="914400" eaLnBrk="0" hangingPunct="0">
              <a:buFont typeface="Arial" charset="0"/>
              <a:buAutoNum type="arabicPeriod"/>
            </a:pPr>
            <a:r>
              <a:rPr lang="ru-RU" sz="39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           Учебник с. 46, № 3.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4325" y="1763713"/>
            <a:ext cx="6905625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79872" y="755501"/>
            <a:ext cx="8003538" cy="86517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+mn-cs"/>
              </a:rPr>
              <a:t>Спасибо за внимание!</a:t>
            </a:r>
          </a:p>
        </p:txBody>
      </p:sp>
      <p:pic>
        <p:nvPicPr>
          <p:cNvPr id="40963" name="Picture 6" descr="Новости МБДОУ &quot;Центр - детский сад 46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27538"/>
            <a:ext cx="2303463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8" descr="Украина - векторный клипарт - artalbum.org.u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2700" y="4211638"/>
            <a:ext cx="2232025" cy="30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Intel Cel\Desktop\фот 1 кл16г\атамань 1 кл\IMG_6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063" y="850900"/>
            <a:ext cx="8643937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Intel Cel\Desktop\фот 1 кл16г\атамань 1 кл\IMG_6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25" y="922338"/>
            <a:ext cx="8929688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Intel Cel\Desktop\фот 1 кл16г\атамань 1 кл\IMG_61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779463"/>
            <a:ext cx="8858250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8" y="827088"/>
            <a:ext cx="871378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1840" y="2339677"/>
            <a:ext cx="8640960" cy="21531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7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MS Gothic" charset="-128"/>
                <a:cs typeface="+mn-cs"/>
              </a:rPr>
              <a:t>Особенности казачьего быта.</a:t>
            </a:r>
          </a:p>
        </p:txBody>
      </p:sp>
      <p:pic>
        <p:nvPicPr>
          <p:cNvPr id="21507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238" y="4500563"/>
            <a:ext cx="24003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5816" y="1475581"/>
            <a:ext cx="8640960" cy="292599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6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MS Gothic" charset="-128"/>
                <a:cs typeface="+mn-cs"/>
              </a:rPr>
              <a:t>Быт </a:t>
            </a:r>
            <a:r>
              <a:rPr lang="ru-RU" sz="6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MS Gothic" charset="-128"/>
                <a:cs typeface="+mn-cs"/>
              </a:rPr>
              <a:t>- уклад жизни, 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6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MS Gothic" charset="-128"/>
                <a:cs typeface="+mn-cs"/>
              </a:rPr>
              <a:t>повседневная жизнь.</a:t>
            </a:r>
          </a:p>
        </p:txBody>
      </p:sp>
      <p:pic>
        <p:nvPicPr>
          <p:cNvPr id="2355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850" y="5364163"/>
            <a:ext cx="19018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Intel Cel\Desktop\фот 1 кл16г\атамань 1 кл\IMG_61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25" y="922338"/>
            <a:ext cx="8858250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1" descr="C:\Users\Intel Cel\Desktop\фот 1 кл16г\атамань 1 кл\IMG_61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25" y="1136650"/>
            <a:ext cx="8929688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" descr="C:\Users\Intel Cel\Desktop\каз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631825"/>
            <a:ext cx="9001125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42419</TotalTime>
  <Words>283</Words>
  <Application>Microsoft Office PowerPoint</Application>
  <PresentationFormat>Произвольный</PresentationFormat>
  <Paragraphs>32</Paragraphs>
  <Slides>25</Slides>
  <Notes>2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Бондаренко Светлана</dc:creator>
  <cp:lastModifiedBy>qs intel core duos</cp:lastModifiedBy>
  <cp:revision>485</cp:revision>
  <cp:lastPrinted>1601-01-01T00:00:00Z</cp:lastPrinted>
  <dcterms:created xsi:type="dcterms:W3CDTF">2010-10-20T12:13:29Z</dcterms:created>
  <dcterms:modified xsi:type="dcterms:W3CDTF">2023-06-12T19:08:10Z</dcterms:modified>
</cp:coreProperties>
</file>