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73" r:id="rId6"/>
    <p:sldId id="261" r:id="rId7"/>
    <p:sldId id="263" r:id="rId8"/>
    <p:sldId id="274" r:id="rId9"/>
    <p:sldId id="275" r:id="rId10"/>
    <p:sldId id="276" r:id="rId11"/>
    <p:sldId id="277" r:id="rId12"/>
    <p:sldId id="264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"Муниципальное бюджетное общеобразовательное учреждение специальная (коррекционная) школа № 4 г. Конаково."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одна из форм взаимодействия специалистов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рамках психолого-педагогического сопровождения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обучающихся с умственной отсталостью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52656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разработали:  учитель-логопед Румянцева Н.В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Омельчук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Ю.О.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знаний и умений в новой ситуации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196752"/>
          <a:ext cx="7825209" cy="41265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08403"/>
                <a:gridCol w="2608403"/>
                <a:gridCol w="2608403"/>
              </a:tblGrid>
              <a:tr h="68232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25517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Уточнение общего характера нового знания и фиксация преодоление возникшего ранее затруднения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Логопед: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самостоятельную работу  в тетрадях.</a:t>
                      </a:r>
                      <a:endParaRPr lang="ru-RU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Логопед, психолог: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существляют контроль за процессом и результатом учебной деятельности.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выполняют задание в тетради и производят самопроверку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 6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- Контроль усвоения, обсуждение допущенных ошибок и их коррекция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471975"/>
          <a:ext cx="7609185" cy="43117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36395"/>
                <a:gridCol w="2536395"/>
                <a:gridCol w="2536395"/>
              </a:tblGrid>
              <a:tr h="627271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367169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тактильных ощущений и расширение лексического словаря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контроль за процессом и результатом выполнения задания, корректирует возможные затруднения.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 самостоятельно осуществляли подбор слов-признаков со словами-предметами.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6376" y="616530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видео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- Рефлексия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984777" cy="37887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28259"/>
                <a:gridCol w="2328259"/>
                <a:gridCol w="2328259"/>
              </a:tblGrid>
              <a:tr h="595702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314871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Обеспечение позитивного настроя на получение знаний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Организует подведение итогов и рефлексию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Проговаривают по плану новые знания, высказывают свои впечатления от занятия, осуществляют самооценку деятельности.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424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Видео 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Интегрированный урок был построен в соответствии с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обучающихся с умственной отсталостью (интеллектуальными нарушениями)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с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 физ.минутка в середине занятия, гимнастика для глаз после работы в тетрадях, дозировка заданий, своевременная смена видов деятельности обучающихся). </a:t>
            </a:r>
          </a:p>
          <a:p>
            <a:pPr lv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были учтены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возрастные и психологические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детей: в классе обучается леворукий ребенок, поскольку у левши лучше развито правое полушарие, было важным использовать модальность в обучении: это было учтено при рассадке детей в классе; для обучающегося с умеренной умственной отсталостью   объем .выполняемого упражнения был уменьшен.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галина\Desktop\обработанные видео\2019-03-16_14-45-32.png"/>
          <p:cNvPicPr>
            <a:picLocks noChangeAspect="1" noChangeArrowheads="1"/>
          </p:cNvPicPr>
          <p:nvPr/>
        </p:nvPicPr>
        <p:blipFill>
          <a:blip r:embed="rId3" cstate="print"/>
          <a:srcRect l="16796" t="24653"/>
          <a:stretch>
            <a:fillRect/>
          </a:stretch>
        </p:blipFill>
        <p:spPr bwMode="auto">
          <a:xfrm>
            <a:off x="331899" y="3789040"/>
            <a:ext cx="556357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00192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Видео 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были реализованы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наглядности: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применялись демонстрационные материалы, были использованы современные технические средства, такие как интерактивная доска.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доступности: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обучение школьников, строилось на основе учета реальных возможностей, предупреждения интеллектуальных, физических и нервно-эмоциональных перегрузок.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последовательности: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формирования знаний, умений и навыков соблюдался правильно, был переход от простых заданий к сложным.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деятельности: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обучающиеся участвовали в повторении, обобщении знаний, что способствовало успешному формированию общекультурных и деятельностных способностей, общеучебных умений.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психологической комфортности: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на уроке доброжелательной атмосферы, ориентированной на реализацию идей педагогики сотрудничества.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 задачи  урока были достигнуты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C:\Users\галина\Desktop\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6732240" cy="520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764705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коррекционной школе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особый тип деятельности, объединяющий в себе обучение одновременно по нескольким коррекционным курсам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например, «Логопедическое занятие» +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Психокоррекционное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занятие») при изучении одной темы. В таком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всегда выделяются: ведущий курс, выступающий интегратором, и курсы вспомогательные, способствующие углублению, расширению, уточнению материала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повысить интерес детей с нарушениями интеллекта к учёбе и общественной жизни в коррекционных школах используют на уроках форму интегрированного обучения, что способствует снятию перенапряжения, перегрузки, утомляемости обучающихся за счёт переключения их на разнообразные виды деятельности в ходе уроков.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1800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интеграции знаний в образовании позволяет выделять компоненты содержания образования, соответствующие целостным представлениям о явлениях и процессах, происходящих в окружающей среде. Интеграция в обучении проявляется в том, что суммарное воздействие образовательных компонентов на обучающихся во много раз активнее и предпочтительней, чем влияние каждого из них отдельно, что обеспечивает позитивный результат обучения.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галина\Desktop\ИНТЕГРИРОВАННЫЙ УРОК 3\фото\IMG_8654.JPG"/>
          <p:cNvPicPr>
            <a:picLocks noChangeAspect="1" noChangeArrowheads="1"/>
          </p:cNvPicPr>
          <p:nvPr/>
        </p:nvPicPr>
        <p:blipFill>
          <a:blip r:embed="rId3" cstate="print"/>
          <a:srcRect b="19550"/>
          <a:stretch>
            <a:fillRect/>
          </a:stretch>
        </p:blipFill>
        <p:spPr bwMode="auto">
          <a:xfrm>
            <a:off x="179512" y="3861048"/>
            <a:ext cx="2627784" cy="281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галина\Desktop\ИНТЕГРИРОВАННЫЙ УРОК 3\фото\IMG_8666.JPG"/>
          <p:cNvPicPr>
            <a:picLocks noChangeAspect="1" noChangeArrowheads="1"/>
          </p:cNvPicPr>
          <p:nvPr/>
        </p:nvPicPr>
        <p:blipFill>
          <a:blip r:embed="rId4" cstate="print"/>
          <a:srcRect l="16785" t="7460" r="11879" b="6751"/>
          <a:stretch>
            <a:fillRect/>
          </a:stretch>
        </p:blipFill>
        <p:spPr bwMode="auto">
          <a:xfrm>
            <a:off x="2843808" y="2132856"/>
            <a:ext cx="2880320" cy="259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галина\Desktop\ИНТЕГРИРОВАННЫЙ УРОК 3\фото\IMG_8635.JPG"/>
          <p:cNvPicPr>
            <a:picLocks noChangeAspect="1" noChangeArrowheads="1"/>
          </p:cNvPicPr>
          <p:nvPr/>
        </p:nvPicPr>
        <p:blipFill>
          <a:blip r:embed="rId5" cstate="print"/>
          <a:srcRect t="13808" r="33139"/>
          <a:stretch>
            <a:fillRect/>
          </a:stretch>
        </p:blipFill>
        <p:spPr bwMode="auto">
          <a:xfrm>
            <a:off x="5796136" y="3501008"/>
            <a:ext cx="3031745" cy="293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Взаимодействие специалистов школы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1620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204864"/>
            <a:ext cx="16200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149080"/>
            <a:ext cx="16200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48680"/>
            <a:ext cx="12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Специалисты ППС (дефектолог,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психолог).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844824"/>
            <a:ext cx="12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Учитель ИЗО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1196752"/>
            <a:ext cx="12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2780928"/>
            <a:ext cx="126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физ-ры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3501008"/>
            <a:ext cx="126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Учитель музыки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221088"/>
            <a:ext cx="126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Специалисты ППС</a:t>
            </a: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( дефектолог, логопед)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869160"/>
            <a:ext cx="126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5517232"/>
            <a:ext cx="126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Учителя школы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059832" y="299695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419872" y="393305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131840" y="299695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419872" y="328498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4" idx="1"/>
          </p:cNvCxnSpPr>
          <p:nvPr/>
        </p:nvCxnSpPr>
        <p:spPr>
          <a:xfrm flipV="1">
            <a:off x="2411760" y="1466752"/>
            <a:ext cx="1440160" cy="66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267744" y="908720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339752" y="1988840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8" idx="3"/>
            <a:endCxn id="17" idx="1"/>
          </p:cNvCxnSpPr>
          <p:nvPr/>
        </p:nvCxnSpPr>
        <p:spPr>
          <a:xfrm flipV="1">
            <a:off x="3671720" y="4491088"/>
            <a:ext cx="180200" cy="5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699792" y="494116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9" idx="1"/>
          </p:cNvCxnSpPr>
          <p:nvPr/>
        </p:nvCxnSpPr>
        <p:spPr>
          <a:xfrm>
            <a:off x="2411760" y="4941168"/>
            <a:ext cx="1440160" cy="84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292080" y="548680"/>
            <a:ext cx="378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ППКш,МО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, разработка СИПР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92080" y="1196752"/>
            <a:ext cx="378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Поддерживает речевое развитие ребенка, опираясь на усвоенные им умения и навыки, приобретенные в процессе логопедической работы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92080" y="1916832"/>
            <a:ext cx="378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руки, профилактика дисграфии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292080" y="2780928"/>
            <a:ext cx="378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игр с элементами логоритмики или психогимнастики, помогающие  в ряде коммуникативных умений и навыков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92080" y="3501008"/>
            <a:ext cx="378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Консультации; подготовка к совместным праздникам; подбор заданий на развитие ритмического слуха и речевого дыхания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92080" y="4221088"/>
            <a:ext cx="378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ППКш,МО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, разработка СИПР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92080" y="4869160"/>
            <a:ext cx="378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поведения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92080" y="5589240"/>
            <a:ext cx="378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обучаемости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и коррекции психических процессов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6" idx="0"/>
            <a:endCxn id="7" idx="1"/>
          </p:cNvCxnSpPr>
          <p:nvPr/>
        </p:nvCxnSpPr>
        <p:spPr>
          <a:xfrm flipV="1">
            <a:off x="1133528" y="2600908"/>
            <a:ext cx="918192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827584" y="4077072"/>
            <a:ext cx="12062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занятия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628800"/>
          <a:ext cx="7560837" cy="34944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20279"/>
                <a:gridCol w="2520279"/>
                <a:gridCol w="2520279"/>
              </a:tblGrid>
              <a:tr h="84266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254171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 готовности обучающихся, их настроя на работу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Психолог: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приветствует обучающихся, проверяет их готовность к уроку.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Приветствуют учителя, проверяют свою готовность к уроку.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112474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 –организационный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Видео 1</a:t>
            </a:r>
            <a:endParaRPr lang="ru-RU" dirty="0">
              <a:ln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41682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этап. Постановка цели и задач занятия. Мотивация учебной деятельности обучающихся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412776"/>
          <a:ext cx="7704855" cy="40207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68285"/>
                <a:gridCol w="2568285"/>
                <a:gridCol w="2568285"/>
              </a:tblGrid>
              <a:tr h="88126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24310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детей к формулированию темы и постановке задач урока, мотивация к изучению темы.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Логопед: создает проблемную ситуацию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 -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определяют проблему и воспользовавшись полученными ранее знаниями, обобщают и применяют их на практике, указав на слова-признаки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 2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1268760"/>
          <a:ext cx="8424936" cy="415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2808312"/>
                <a:gridCol w="2808312"/>
              </a:tblGrid>
              <a:tr h="660482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349111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 ранее полученных знаний и фиксация индивидуальных затруднений.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Психолог: организует повторение знаний, закрепление умений. 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Демонстрируют знания, умения.  Дифференцируют овощи-фрукты по корзинам, указывая на его существенный признак.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Воспроизводят звукобуквенный анализ слова.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Видео 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Видео 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1f0f4b998db3b29d164e8a72e96c0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этап. Обобщение и систематизация знаний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196752"/>
          <a:ext cx="7393161" cy="41044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64387"/>
                <a:gridCol w="2464387"/>
                <a:gridCol w="2464387"/>
              </a:tblGrid>
              <a:tr h="1075202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</a:tr>
              <a:tr h="30292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умения распознавать ритмический рисунок слова. Систематизация полученных знаний.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Педагог: организует практическую работу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самостоятельно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определяют ритмический рисунок слова.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Используя вкусовые анализаторы, различают предметы и самостоятельно подбирают к ним слова-признаки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760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Взаимодействие специалистов школы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33</cp:revision>
  <dcterms:created xsi:type="dcterms:W3CDTF">2019-03-15T05:36:46Z</dcterms:created>
  <dcterms:modified xsi:type="dcterms:W3CDTF">2023-02-16T11:24:25Z</dcterms:modified>
</cp:coreProperties>
</file>