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7"/>
  </p:notesMasterIdLst>
  <p:sldIdLst>
    <p:sldId id="256" r:id="rId2"/>
    <p:sldId id="284" r:id="rId3"/>
    <p:sldId id="286" r:id="rId4"/>
    <p:sldId id="287" r:id="rId5"/>
    <p:sldId id="308" r:id="rId6"/>
    <p:sldId id="306" r:id="rId7"/>
    <p:sldId id="304" r:id="rId8"/>
    <p:sldId id="302" r:id="rId9"/>
    <p:sldId id="257" r:id="rId10"/>
    <p:sldId id="290" r:id="rId11"/>
    <p:sldId id="305" r:id="rId12"/>
    <p:sldId id="288" r:id="rId13"/>
    <p:sldId id="291" r:id="rId14"/>
    <p:sldId id="289" r:id="rId15"/>
    <p:sldId id="271" r:id="rId16"/>
    <p:sldId id="309" r:id="rId17"/>
    <p:sldId id="310" r:id="rId18"/>
    <p:sldId id="307" r:id="rId19"/>
    <p:sldId id="292" r:id="rId20"/>
    <p:sldId id="303" r:id="rId21"/>
    <p:sldId id="295" r:id="rId22"/>
    <p:sldId id="299" r:id="rId23"/>
    <p:sldId id="298" r:id="rId24"/>
    <p:sldId id="296" r:id="rId25"/>
    <p:sldId id="29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606" autoAdjust="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F6ADA-CAB9-405A-8359-1FA62C005A8F}" type="datetimeFigureOut">
              <a:rPr lang="ru-RU" smtClean="0"/>
              <a:pPr/>
              <a:t>30.09.2023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29A3E-6BB9-4476-A8C4-A45831FED9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9358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30.09.2023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microsoft.com/office/2007/relationships/media" Target="../media/media1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microsoft.com/office/2007/relationships/media" Target="../media/media1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microsoft.com/office/2007/relationships/media" Target="../media/media1.mp3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microsoft.com/office/2007/relationships/media" Target="../media/media3.mp3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microsoft.com/office/2007/relationships/media" Target="../media/media1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_26cf6bab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944" y="3609020"/>
            <a:ext cx="4739727" cy="2825003"/>
          </a:xfrm>
          <a:prstGeom prst="rect">
            <a:avLst/>
          </a:prstGeom>
        </p:spPr>
      </p:pic>
      <p:pic>
        <p:nvPicPr>
          <p:cNvPr id="3" name="Picture 7" descr="G:\хохлома\х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0"/>
            <a:ext cx="1187624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G:\хохлома\х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3240360"/>
            <a:ext cx="1187624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368660"/>
            <a:ext cx="7956376" cy="3240360"/>
          </a:xfrm>
          <a:prstGeom prst="rect">
            <a:avLst/>
          </a:prstGeom>
        </p:spPr>
        <p:txBody>
          <a:bodyPr>
            <a:normAutofit fontScale="25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Презентация </a:t>
            </a:r>
            <a:endParaRPr lang="ru-RU" sz="14400" b="1" i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к методической разработке организованной </a:t>
            </a:r>
            <a:r>
              <a:rPr lang="ru-RU" sz="1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образовательной деятельности </a:t>
            </a:r>
            <a:r>
              <a:rPr lang="ru-RU" sz="1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с </a:t>
            </a:r>
            <a:r>
              <a:rPr lang="ru-RU" sz="1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детьми </a:t>
            </a:r>
            <a:endParaRPr lang="ru-RU" sz="14400" b="1" i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подготовительной к школе </a:t>
            </a:r>
            <a:r>
              <a:rPr lang="ru-RU" sz="1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группы </a:t>
            </a:r>
            <a:r>
              <a:rPr lang="ru-RU" sz="1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по </a:t>
            </a:r>
            <a:r>
              <a:rPr lang="ru-RU" sz="14400" b="1" i="1" spc="5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патриотическому воспитанию «Путешествие по России»</a:t>
            </a:r>
            <a:endParaRPr kumimoji="0" lang="ru-RU" sz="14400" b="1" i="1" u="none" strike="noStrike" kern="1200" spc="50" normalizeH="0" baseline="0" noProof="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000" b="1" i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4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4000" b="1" i="0" u="none" strike="noStrike" kern="1200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5256858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</a:p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Куликова Л. С</a:t>
            </a:r>
            <a:r>
              <a:rPr lang="ru-RU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., воспитатель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детского сада «Радуга»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ссия - Гимн России со словам.. (qmusic.me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254675" y="5123656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575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оссия - Гимн России со словам.. (qmusic.me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80445" y="493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560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3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avatars.mds.yandex.net/get-pdb/1548332/7af6accb-97e7-4d37-85e1-bf1e714a905c/s12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60"/>
          <a:stretch/>
        </p:blipFill>
        <p:spPr bwMode="auto">
          <a:xfrm>
            <a:off x="179512" y="-12031"/>
            <a:ext cx="87324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rug-4-z_uk-poezd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fade out="16000"/>
                </p14:media>
              </p:ext>
            </p:ext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584" y="5877272"/>
            <a:ext cx="72008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907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580112" y="4149080"/>
            <a:ext cx="2016224" cy="324036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2078" y="1450125"/>
            <a:ext cx="63243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>
                <a:solidFill>
                  <a:srgbClr val="FF0000"/>
                </a:solidFill>
              </a:rPr>
              <a:t>Станция «Познавательная»</a:t>
            </a:r>
          </a:p>
        </p:txBody>
      </p:sp>
    </p:spTree>
    <p:extLst>
      <p:ext uri="{BB962C8B-B14F-4D97-AF65-F5344CB8AC3E}">
        <p14:creationId xmlns:p14="http://schemas.microsoft.com/office/powerpoint/2010/main" xmlns="" val="14643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avatars.mds.yandex.net/get-pdb/1548332/7af6accb-97e7-4d37-85e1-bf1e714a905c/s12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60"/>
          <a:stretch/>
        </p:blipFill>
        <p:spPr bwMode="auto">
          <a:xfrm>
            <a:off x="179512" y="-12031"/>
            <a:ext cx="87324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rug-4-z_uk-poezd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5576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196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932040" y="6381328"/>
            <a:ext cx="3024336" cy="1224136"/>
          </a:xfrm>
          <a:prstGeom prst="rect">
            <a:avLst/>
          </a:prstGeom>
        </p:spPr>
        <p:txBody>
          <a:bodyPr>
            <a:normAutofit fontScale="70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000" b="1" i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4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4000" b="1" i="0" u="none" strike="noStrike" kern="1200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1412776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>
                <a:solidFill>
                  <a:srgbClr val="FF0000"/>
                </a:solidFill>
              </a:rPr>
              <a:t>Станция «Историческая»</a:t>
            </a:r>
          </a:p>
        </p:txBody>
      </p:sp>
    </p:spTree>
    <p:extLst>
      <p:ext uri="{BB962C8B-B14F-4D97-AF65-F5344CB8AC3E}">
        <p14:creationId xmlns:p14="http://schemas.microsoft.com/office/powerpoint/2010/main" xmlns="" val="341741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mycdn.me/i?r=AyH4iRPQ2q0otWIFepML2LxRZFwganppbtlqHgjY5gipu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1391"/>
            <a:ext cx="9252520" cy="693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rulex.ru/rpg/WebPict/fullpic/2001-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256" y="0"/>
            <a:ext cx="3714744" cy="457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tambovgrad.ru/modules/photo/images/1804-Starojurevskij-istoriko-muzykalnyj-muzej-imeni-AN-Verstovsk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1142984"/>
            <a:ext cx="4281201" cy="347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86446" y="4572008"/>
            <a:ext cx="2857520" cy="1143008"/>
          </a:xfrm>
        </p:spPr>
        <p:txBody>
          <a:bodyPr/>
          <a:lstStyle/>
          <a:p>
            <a:r>
              <a:rPr lang="ru-RU" dirty="0" smtClean="0"/>
              <a:t>Алексей Николаевич Верстовский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 err="1" smtClean="0">
                <a:solidFill>
                  <a:schemeClr val="accent5">
                    <a:lumMod val="75000"/>
                  </a:schemeClr>
                </a:solidFill>
              </a:rPr>
              <a:t>Староюрьевский</a:t>
            </a:r>
            <a:r>
              <a:rPr lang="ru-RU" sz="1800" dirty="0" smtClean="0">
                <a:solidFill>
                  <a:schemeClr val="accent5">
                    <a:lumMod val="75000"/>
                  </a:schemeClr>
                </a:solidFill>
              </a:rPr>
              <a:t> историко-музыкальный музей </a:t>
            </a:r>
            <a:r>
              <a:rPr lang="ru-RU" sz="1800" dirty="0" err="1" smtClean="0">
                <a:solidFill>
                  <a:schemeClr val="accent5">
                    <a:lumMod val="75000"/>
                  </a:schemeClr>
                </a:solidFill>
              </a:rPr>
              <a:t>им.А.Н.Верстовског</a:t>
            </a:r>
            <a:r>
              <a:rPr lang="ru-RU" sz="1600" dirty="0" err="1" smtClean="0">
                <a:solidFill>
                  <a:schemeClr val="accent5">
                    <a:lumMod val="75000"/>
                  </a:schemeClr>
                </a:solidFill>
              </a:rPr>
              <a:t>о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https://c.wallhere.com/photos/aa/24/2551x1783_px_art_colors_Creation_digital_Materiaux_nature_Texture-1741667.jpg!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stihi.ru/photos/ninacurikov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6056" y="836712"/>
            <a:ext cx="2880320" cy="4365612"/>
          </a:xfrm>
          <a:prstGeom prst="rect">
            <a:avLst/>
          </a:prstGeom>
          <a:noFill/>
        </p:spPr>
      </p:pic>
      <p:pic>
        <p:nvPicPr>
          <p:cNvPr id="8" name="Picture 2" descr="https://pp.userapi.com/c405631/v405631030/29e/19x71MITk9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59632" y="1484784"/>
            <a:ext cx="3010215" cy="43204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27584" y="5805264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Лежнёв </a:t>
            </a:r>
            <a:endParaRPr lang="ru-RU" sz="2400" b="1" i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</a:t>
            </a:r>
            <a:r>
              <a:rPr lang="ru-RU" sz="2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Владимирович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5373216"/>
            <a:ext cx="309634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Цурикова </a:t>
            </a:r>
          </a:p>
          <a:p>
            <a:pPr algn="ctr"/>
            <a:r>
              <a:rPr lang="ru-RU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Нина </a:t>
            </a:r>
            <a:r>
              <a:rPr lang="ru-RU" sz="2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Петровна </a:t>
            </a:r>
            <a:endParaRPr lang="ru-RU" sz="2400" b="1" i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c.wallhere.com/photos/aa/24/2551x1783_px_art_colors_Creation_digital_Materiaux_nature_Texture-1741667.jpg!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05" y="-554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mg1.liveinternet.ru/images/attach/c/1/55/821/55821587_SutorminGeorgAlek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387" y="204967"/>
            <a:ext cx="2810073" cy="390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1388" y="4138342"/>
            <a:ext cx="2810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 </a:t>
            </a:r>
            <a:r>
              <a:rPr lang="ru-RU" b="1" i="1" dirty="0">
                <a:solidFill>
                  <a:srgbClr val="000000"/>
                </a:solidFill>
                <a:latin typeface="Helvetica" panose="020B0604020202020204" pitchFamily="34" charset="0"/>
              </a:rPr>
              <a:t>Георгий </a:t>
            </a:r>
            <a:r>
              <a:rPr lang="ru-RU" b="1" i="1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Алексеевич</a:t>
            </a:r>
          </a:p>
          <a:p>
            <a:pPr algn="ctr"/>
            <a:r>
              <a:rPr lang="ru-RU" b="1" i="1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Сутормин</a:t>
            </a:r>
            <a:endParaRPr lang="ru-RU" b="1" i="1" dirty="0"/>
          </a:p>
        </p:txBody>
      </p:sp>
      <p:pic>
        <p:nvPicPr>
          <p:cNvPr id="4104" name="Picture 8" descr="https://img1.liveinternet.ru/images/attach/c/1/62/407/62407822_KlishinEgorZa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6314" y="199152"/>
            <a:ext cx="2758873" cy="387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24473" y="4110019"/>
            <a:ext cx="20946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000000"/>
                </a:solidFill>
                <a:latin typeface="Helvetica" panose="020B0604020202020204" pitchFamily="34" charset="0"/>
              </a:rPr>
              <a:t>Егор Захарович </a:t>
            </a:r>
            <a:endParaRPr lang="ru-RU" b="1" i="1" dirty="0" smtClean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Клишин</a:t>
            </a:r>
            <a:endParaRPr lang="ru-RU" b="1" i="1" dirty="0"/>
          </a:p>
        </p:txBody>
      </p:sp>
      <p:pic>
        <p:nvPicPr>
          <p:cNvPr id="4106" name="Picture 10" descr="https://fsd.kopilkaurokov.ru/uploads/user_file_562e5346cb8f9/litieraturno-muzykal-naia-kompozitsiia-slava-tiebie-pobieditiel-soldat_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979" y="1124744"/>
            <a:ext cx="2912906" cy="3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979" y="5216598"/>
            <a:ext cx="2912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0000"/>
                </a:solidFill>
                <a:latin typeface="Helvetica" panose="020B0604020202020204" pitchFamily="34" charset="0"/>
              </a:rPr>
              <a:t>Алексей</a:t>
            </a:r>
            <a:r>
              <a:rPr lang="ru-RU" i="1" dirty="0">
                <a:solidFill>
                  <a:srgbClr val="000000"/>
                </a:solidFill>
                <a:latin typeface="Helvetica" panose="020B0604020202020204" pitchFamily="34" charset="0"/>
              </a:rPr>
              <a:t> </a:t>
            </a:r>
            <a:r>
              <a:rPr lang="ru-RU" b="1" i="1" dirty="0">
                <a:solidFill>
                  <a:srgbClr val="000000"/>
                </a:solidFill>
                <a:latin typeface="Helvetica" panose="020B0604020202020204" pitchFamily="34" charset="0"/>
              </a:rPr>
              <a:t>Иванович</a:t>
            </a:r>
            <a:r>
              <a:rPr lang="ru-RU" i="1" dirty="0">
                <a:solidFill>
                  <a:srgbClr val="000000"/>
                </a:solidFill>
                <a:latin typeface="Helvetica" panose="020B0604020202020204" pitchFamily="34" charset="0"/>
              </a:rPr>
              <a:t> </a:t>
            </a:r>
            <a:endParaRPr lang="ru-RU" i="1" dirty="0" smtClean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Балясников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375925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r43.tmbreg.ru/site/r43/images/raion/isro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325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881477/54c8e37c-9159-471c-8228-0bc57fc265ef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78528" cy="542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163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avatars.mds.yandex.net/get-pdb/1548332/7af6accb-97e7-4d37-85e1-bf1e714a905c/s12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60"/>
          <a:stretch/>
        </p:blipFill>
        <p:spPr bwMode="auto">
          <a:xfrm>
            <a:off x="179512" y="-12031"/>
            <a:ext cx="87324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rug-4-z_uk-poezd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5576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165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452320" y="4149080"/>
            <a:ext cx="45719" cy="45719"/>
          </a:xfrm>
          <a:prstGeom prst="rect">
            <a:avLst/>
          </a:prstGeom>
        </p:spPr>
        <p:txBody>
          <a:bodyPr>
            <a:normAutofit fontScale="25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000" b="1" i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4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4000" b="1" i="0" u="none" strike="noStrike" kern="1200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1724"/>
            <a:ext cx="9138291" cy="68897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9792" y="1440270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>
                <a:solidFill>
                  <a:srgbClr val="FF0000"/>
                </a:solidFill>
              </a:rPr>
              <a:t>Станция «Праздничная»</a:t>
            </a:r>
          </a:p>
        </p:txBody>
      </p:sp>
    </p:spTree>
    <p:extLst>
      <p:ext uri="{BB962C8B-B14F-4D97-AF65-F5344CB8AC3E}">
        <p14:creationId xmlns:p14="http://schemas.microsoft.com/office/powerpoint/2010/main" xmlns="" val="363857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a.d-cd.net/6f65c804k208-1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009112" cy="685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961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pbs.twimg.com/media/DCJRTTgW0AQ9ND9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074"/>
            <a:ext cx="9144000" cy="684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142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s://img.gazeta.ru/files3/37/6681037/upload-RIAN_02622742.HR.ru-pic4_zoom-1000x1000-35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3" y="-22250"/>
            <a:ext cx="9134277" cy="688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-salyuta-bez-nazvaniy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400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629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pbs.twimg.com/media/Dc0MRDEW4AUqxBX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32" y="1"/>
            <a:ext cx="91228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366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avatars.mds.yandex.net/get-pdb/1548332/7af6accb-97e7-4d37-85e1-bf1e714a905c/s12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60"/>
          <a:stretch/>
        </p:blipFill>
        <p:spPr bwMode="auto">
          <a:xfrm>
            <a:off x="179512" y="-12031"/>
            <a:ext cx="87324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rug-4-z_uk-poezd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fade out="16000"/>
                </p14:media>
              </p:ext>
            </p:ext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584" y="5877272"/>
            <a:ext cx="72008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021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59632" y="692696"/>
            <a:ext cx="2232248" cy="1440160"/>
          </a:xfrm>
          <a:prstGeom prst="rect">
            <a:avLst/>
          </a:prstGeom>
        </p:spPr>
        <p:txBody>
          <a:bodyPr>
            <a:normAutofit fontScale="25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200" b="1" i="1" u="none" strike="noStrike" kern="1200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Станция «Государственная»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000" b="1" i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4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4000" b="1" i="0" u="none" strike="noStrike" kern="1200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34007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1720" y="1556792"/>
            <a:ext cx="6768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>
                <a:solidFill>
                  <a:srgbClr val="FF0000"/>
                </a:solidFill>
              </a:rPr>
              <a:t>Станция «</a:t>
            </a:r>
            <a:r>
              <a:rPr lang="ru-RU" sz="5400" b="1" i="1" dirty="0" smtClean="0">
                <a:solidFill>
                  <a:srgbClr val="FF0000"/>
                </a:solidFill>
              </a:rPr>
              <a:t>Государственная»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1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477388/c51794d4-8b86-4f06-86a8-5dc0fd34ccfe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244283/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262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775" y="476672"/>
            <a:ext cx="332468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20789"/>
            <a:ext cx="3333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3937620" cy="262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0569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sentacii.ru/documents_2/ba4c661038d2dc7ffc301c2275f1da49/img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9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882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G:\хохлома\х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1187624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G:\хохлома\х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3240360"/>
            <a:ext cx="1187624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https://avatars.mds.yandex.net/get-pdb/1774862/5caac62d-aae6-4774-b102-bb9ac33fe6e0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2669609" cy="287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dal.academic.ru/pictures/wiki/files/99/coat_of_arms_of_luxembour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18320"/>
            <a:ext cx="2878516" cy="26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obshe.net/upload/000/u11/3e/60/553a5ae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77072"/>
            <a:ext cx="3637905" cy="227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mage.yayimages.com/1600/photo/south-africa-coat-of-arms-311775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4988" y="3946131"/>
            <a:ext cx="2504293" cy="253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1634</TotalTime>
  <Words>71</Words>
  <Application>Microsoft Office PowerPoint</Application>
  <PresentationFormat>Экран (4:3)</PresentationFormat>
  <Paragraphs>30</Paragraphs>
  <Slides>25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Алексей Николаевич Верстовский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lenovo</cp:lastModifiedBy>
  <cp:revision>126</cp:revision>
  <dcterms:created xsi:type="dcterms:W3CDTF">2015-04-19T14:00:51Z</dcterms:created>
  <dcterms:modified xsi:type="dcterms:W3CDTF">2023-09-30T06:18:52Z</dcterms:modified>
</cp:coreProperties>
</file>