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11"/>
  </p:notesMasterIdLst>
  <p:sldIdLst>
    <p:sldId id="309" r:id="rId3"/>
    <p:sldId id="336" r:id="rId4"/>
    <p:sldId id="337" r:id="rId5"/>
    <p:sldId id="338" r:id="rId6"/>
    <p:sldId id="339" r:id="rId7"/>
    <p:sldId id="340" r:id="rId8"/>
    <p:sldId id="341" r:id="rId9"/>
    <p:sldId id="34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33"/>
    <a:srgbClr val="00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5" autoAdjust="0"/>
    <p:restoredTop sz="94660"/>
  </p:normalViewPr>
  <p:slideViewPr>
    <p:cSldViewPr>
      <p:cViewPr varScale="1">
        <p:scale>
          <a:sx n="103" d="100"/>
          <a:sy n="103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AD22140-F82B-4FC7-B94B-1DA6555C47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1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E62DA-FADD-4FA6-B35B-79765BCB89FA}" type="slidenum">
              <a:rPr lang="ru-RU"/>
              <a:pPr/>
              <a:t>1</a:t>
            </a:fld>
            <a:endParaRPr lang="ru-RU"/>
          </a:p>
        </p:txBody>
      </p:sp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962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86EEA8-204C-4393-A9BE-4C4670BA9EC9}" type="slidenum">
              <a:rPr lang="ru-RU" sz="1200">
                <a:latin typeface="Arial" charset="0"/>
              </a:rPr>
              <a:pPr algn="r"/>
              <a:t>1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11B775-5104-4B75-93A5-78FA9D0C1D9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F7A30-504F-438A-B2A2-50E6530F22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3BCF2-7373-406C-9339-D1E19548B3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1AF07B-5B78-4BEE-B2D2-87489D30D0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E6016-F645-45AD-AB03-78CD39B678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08232-73B2-4A4A-A3BA-6461B81B5B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959DD-B128-4848-B15C-58E6BE078D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6D482-EB76-4192-B0EE-1CEB548DA4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E07FD-214A-4C7B-AFFD-513C23DAC8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F2075-BE09-431C-A1F8-ECFBEE64F6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6AA69-972C-4323-9D3E-2F61054638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13D64-D835-4A84-AA80-EDA9279D8F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6E011-2043-480F-9341-4915BF55D0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37F1D-7AD3-4A00-9172-AE9356270D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4D5C0-3362-4CAF-BDA8-55C567C81C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FD80F-413C-4BE7-A2D1-AB9AD7F59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ED3CC-26EF-4B1F-9DA4-5C6A2FA7F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7CB94-9AD5-4DF6-BD46-3522641CD5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C20B2-0C22-4EDD-A44E-C53597D538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A1EEC-CED5-48C8-A309-1405A2FD74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C2968-B62C-46DD-BB97-BAA61C19C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9412A-DEF2-4C62-8AF9-435A715CF1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E7131-E8C3-47C8-94E8-F618D0DC07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D468D25-5232-48CC-B588-8E2CCDBAC33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EC9E0D9-773D-41F7-8384-C3366466CA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C6-B4B2-40E7-AB30-649616C1345C}" type="slidenum">
              <a:rPr lang="ru-RU"/>
              <a:pPr/>
              <a:t>1</a:t>
            </a:fld>
            <a:endParaRPr lang="ru-RU"/>
          </a:p>
        </p:txBody>
      </p:sp>
      <p:pic>
        <p:nvPicPr>
          <p:cNvPr id="95234" name="Рисунок 1" descr="26027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-1588"/>
            <a:ext cx="701516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1042988" y="404813"/>
            <a:ext cx="76438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«Партизаны - герои» 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endParaRPr lang="ru-RU" sz="32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algn="r"/>
            <a:endParaRPr lang="ru-RU" sz="32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95238" name="Picture 6" descr="line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0"/>
            <a:ext cx="581025" cy="682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Леня  </a:t>
            </a:r>
            <a:r>
              <a:rPr lang="ru-RU" dirty="0" smtClean="0"/>
              <a:t>Голиков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3D64-D835-4A84-AA80-EDA9279D8F5A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7890" name="Picture 2" descr="Моя во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57298"/>
            <a:ext cx="514350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Лене Голикову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3D64-D835-4A84-AA80-EDA9279D8F5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8914" name="Picture 2" descr="Необычные памятники (пионерские) часть 79 - ARTinvestment.RU Fo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857652" cy="4429156"/>
          </a:xfrm>
          <a:prstGeom prst="rect">
            <a:avLst/>
          </a:prstGeom>
          <a:noFill/>
        </p:spPr>
      </p:pic>
      <p:pic>
        <p:nvPicPr>
          <p:cNvPr id="38916" name="Picture 4" descr="Бюсты пионеров-героев - город Москва, Россия - фото, опис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414340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Валя Котик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3D64-D835-4A84-AA80-EDA9279D8F5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9940" name="Picture 4" descr="Пионеры-герои - Дети войны - Картинки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00174"/>
            <a:ext cx="457203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Вале Котику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3D64-D835-4A84-AA80-EDA9279D8F5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1986" name="Picture 2" descr="Необычные памятники (пионерские) часть 79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357298"/>
            <a:ext cx="4357718" cy="4714868"/>
          </a:xfrm>
          <a:prstGeom prst="rect">
            <a:avLst/>
          </a:prstGeom>
          <a:noFill/>
        </p:spPr>
      </p:pic>
      <p:pic>
        <p:nvPicPr>
          <p:cNvPr id="41988" name="Picture 4" descr="Павлик Морозов и другие. Челябинский мемориал в честь пионеров-героев на Алом поле Фотографии. LentaCh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85765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Зина Портнова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3D64-D835-4A84-AA80-EDA9279D8F5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0962" name="Picture 2" descr="По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142984"/>
            <a:ext cx="4562475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Зине Портновой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3D64-D835-4A84-AA80-EDA9279D8F5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3010" name="Picture 2" descr="Необычные памятники (пионерские) часть 79 - ARTinvestment.RU Fo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4714908" cy="4500594"/>
          </a:xfrm>
          <a:prstGeom prst="rect">
            <a:avLst/>
          </a:prstGeom>
          <a:noFill/>
        </p:spPr>
      </p:pic>
      <p:pic>
        <p:nvPicPr>
          <p:cNvPr id="43012" name="Picture 4" descr="Ярослав Экспресс - Герой с косичк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71477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3D64-D835-4A84-AA80-EDA9279D8F5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>
                <a:latin typeface="Arial Black" pitchFamily="34" charset="0"/>
              </a:rPr>
              <a:t>Спасибо </a:t>
            </a:r>
          </a:p>
          <a:p>
            <a:pPr algn="ctr">
              <a:buNone/>
            </a:pPr>
            <a:r>
              <a:rPr lang="ru-RU" sz="6600" dirty="0" smtClean="0">
                <a:latin typeface="Arial Black" pitchFamily="34" charset="0"/>
              </a:rPr>
              <a:t>за внимание!</a:t>
            </a:r>
            <a:endParaRPr lang="ru-RU" sz="6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34</Words>
  <Application>Microsoft Office PowerPoint</Application>
  <PresentationFormat>Экран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Разрез</vt:lpstr>
      <vt:lpstr>Оформление по умолчанию</vt:lpstr>
      <vt:lpstr>Слайд 1</vt:lpstr>
      <vt:lpstr>Леня  Голиков</vt:lpstr>
      <vt:lpstr>Памятники Лене Голикову</vt:lpstr>
      <vt:lpstr>Валя Котик</vt:lpstr>
      <vt:lpstr>Памятники Вале Котику</vt:lpstr>
      <vt:lpstr>Зина Портнова</vt:lpstr>
      <vt:lpstr>Памятники Зине Портновой</vt:lpstr>
      <vt:lpstr>Слайд 8</vt:lpstr>
    </vt:vector>
  </TitlesOfParts>
  <Company>ааа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</cp:lastModifiedBy>
  <cp:revision>105</cp:revision>
  <dcterms:created xsi:type="dcterms:W3CDTF">2008-04-02T15:48:22Z</dcterms:created>
  <dcterms:modified xsi:type="dcterms:W3CDTF">2024-03-16T16:37:39Z</dcterms:modified>
</cp:coreProperties>
</file>