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5" r:id="rId4"/>
    <p:sldId id="263" r:id="rId5"/>
    <p:sldId id="264" r:id="rId6"/>
    <p:sldId id="267" r:id="rId7"/>
    <p:sldId id="269" r:id="rId8"/>
    <p:sldId id="261" r:id="rId9"/>
    <p:sldId id="262" r:id="rId10"/>
    <p:sldId id="270" r:id="rId11"/>
    <p:sldId id="271" r:id="rId12"/>
    <p:sldId id="272" r:id="rId13"/>
    <p:sldId id="280" r:id="rId14"/>
    <p:sldId id="274" r:id="rId15"/>
    <p:sldId id="273" r:id="rId16"/>
    <p:sldId id="275" r:id="rId17"/>
    <p:sldId id="276" r:id="rId18"/>
    <p:sldId id="277" r:id="rId19"/>
    <p:sldId id="278" r:id="rId20"/>
    <p:sldId id="279" r:id="rId21"/>
    <p:sldId id="281" r:id="rId22"/>
    <p:sldId id="282" r:id="rId23"/>
    <p:sldId id="286" r:id="rId24"/>
    <p:sldId id="285" r:id="rId25"/>
    <p:sldId id="283" r:id="rId26"/>
    <p:sldId id="284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2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DFFA1-057C-4EB3-AA39-12479C74C4DD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4CDB0-648C-4750-88D0-508ED6293C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6;&#1077;&#1087;\Desktop\Lev_Leshhenko_-_Den_Pobedy_48408219.mp3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d2c2706ab55a6e477a697cdbc21d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31840" y="620688"/>
            <a:ext cx="56166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Экскурсия в мини-              музей </a:t>
            </a:r>
          </a:p>
          <a:p>
            <a:pPr algn="ctr"/>
            <a:r>
              <a:rPr lang="ru-RU" sz="4000" b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«Никто не забыт       </a:t>
            </a:r>
          </a:p>
          <a:p>
            <a:pPr algn="ctr"/>
            <a:r>
              <a:rPr lang="ru-RU" sz="4000" b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 </a:t>
            </a:r>
          </a:p>
          <a:p>
            <a:pPr algn="ctr"/>
            <a:r>
              <a:rPr lang="ru-RU" sz="4000" b="1" dirty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ничто не забыто»</a:t>
            </a:r>
            <a:endParaRPr lang="ru-RU" sz="4000" b="1" dirty="0">
              <a:ln w="1905">
                <a:solidFill>
                  <a:srgbClr val="FFFF00"/>
                </a:solidFill>
              </a:ln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1" y="5157192"/>
            <a:ext cx="48245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Воспитатель: Сазонова Е.А.</a:t>
            </a:r>
            <a:endParaRPr lang="ru-RU" sz="28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b7225f47775e4959954da418241ae3f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e370060-6520-4e22-9244-337868eb4c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st_fakty_02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d2c2706ab55a6e477a697cdbc21d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55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11424" y="2692749"/>
            <a:ext cx="3121152" cy="2340864"/>
          </a:xfrm>
        </p:spPr>
      </p:pic>
      <p:pic>
        <p:nvPicPr>
          <p:cNvPr id="5" name="Рисунок 4" descr="9451826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764704"/>
            <a:ext cx="7704856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d2c2706ab55a6e477a697cdbc21d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6011efa871af9adcc39fd17e636c39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27773"/>
          <a:stretch>
            <a:fillRect/>
          </a:stretch>
        </p:blipFill>
        <p:spPr>
          <a:xfrm>
            <a:off x="1043609" y="1052736"/>
            <a:ext cx="7488832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ad2c2706ab55a6e477a697cdbc21d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scale_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76672"/>
            <a:ext cx="4287214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91fceb2s-9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476672"/>
            <a:ext cx="361953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d2c2706ab55a6e477a697cdbc21d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пузиков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620688"/>
            <a:ext cx="3528392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гишеву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32656"/>
            <a:ext cx="4320480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амоле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ursk-battle-ju-87-aircraf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2_03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92896"/>
            <a:ext cx="5544616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cLr5TpXkAAWJG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d2c2706ab55a6e477a697cdbc21d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 descr="alfero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548680"/>
            <a:ext cx="4392488" cy="427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04048" y="522920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Алферова А.М.</a:t>
            </a:r>
            <a:endParaRPr lang="ru-RU" sz="3200" dirty="0">
              <a:ln w="1905">
                <a:solidFill>
                  <a:srgbClr val="FFC0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d2c2706ab55a6e477a697cdbc21d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2020-06-08_304-403872_6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" y="332656"/>
            <a:ext cx="8534722" cy="6048672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d2c2706ab55a6e477a697cdbc21d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Mares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548680"/>
            <a:ext cx="8424936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d2c2706ab55a6e477a697cdbc21d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первый салют 19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8680"/>
            <a:ext cx="856895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87" t="3883" r="797" b="7079"/>
          <a:stretch>
            <a:fillRect/>
          </a:stretch>
        </p:blipFill>
        <p:spPr>
          <a:xfrm>
            <a:off x="107504" y="116632"/>
            <a:ext cx="9036496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d2c2706ab55a6e477a697cdbc21d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top_gorodov_Kurs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980728"/>
            <a:ext cx="7429761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ad2c2706ab55a6e477a697cdbc21d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1590390814_1-treumfalnye-pobedyoanp-solovushka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6944" t="10769" r="8333"/>
          <a:stretch>
            <a:fillRect/>
          </a:stretch>
        </p:blipFill>
        <p:spPr>
          <a:xfrm>
            <a:off x="251520" y="2492896"/>
            <a:ext cx="4392488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 descr="19-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11960" y="260648"/>
            <a:ext cx="4464496" cy="3240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d2c2706ab55a6e477a697cdbc21d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 (1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11560" y="1196752"/>
            <a:ext cx="4525963" cy="4525963"/>
          </a:xfrm>
        </p:spPr>
      </p:pic>
      <p:pic>
        <p:nvPicPr>
          <p:cNvPr id="5" name="Рисунок 4" descr="hello_html_m459774c6.jpg"/>
          <p:cNvPicPr>
            <a:picLocks noChangeAspect="1"/>
          </p:cNvPicPr>
          <p:nvPr/>
        </p:nvPicPr>
        <p:blipFill>
          <a:blip r:embed="rId5" cstate="print"/>
          <a:srcRect l="11052" t="17906" r="8817" b="2365"/>
          <a:stretch>
            <a:fillRect/>
          </a:stretch>
        </p:blipFill>
        <p:spPr>
          <a:xfrm>
            <a:off x="5436096" y="1556792"/>
            <a:ext cx="3096344" cy="3816424"/>
          </a:xfrm>
          <a:prstGeom prst="rect">
            <a:avLst/>
          </a:prstGeom>
        </p:spPr>
      </p:pic>
      <p:pic>
        <p:nvPicPr>
          <p:cNvPr id="7" name="Lev_Leshhenko_-_Den_Pobedy_4840821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505056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d2c2706ab55a6e477a697cdbc21d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1558902619_karta-shema-kurskoy-bitv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5688632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DIkwrPbZq0I.jpg"/>
          <p:cNvPicPr>
            <a:picLocks noChangeAspect="1"/>
          </p:cNvPicPr>
          <p:nvPr/>
        </p:nvPicPr>
        <p:blipFill>
          <a:blip r:embed="rId4" cstate="print"/>
          <a:srcRect l="15625" t="13251" r="4687" b="31100"/>
          <a:stretch>
            <a:fillRect/>
          </a:stretch>
        </p:blipFill>
        <p:spPr>
          <a:xfrm>
            <a:off x="6156176" y="188640"/>
            <a:ext cx="2808312" cy="3168352"/>
          </a:xfrm>
          <a:prstGeom prst="rect">
            <a:avLst/>
          </a:prstGeom>
        </p:spPr>
      </p:pic>
      <p:pic>
        <p:nvPicPr>
          <p:cNvPr id="8" name="Рисунок 7" descr="К-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3501008"/>
            <a:ext cx="2808312" cy="3240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d2c2706ab55a6e477a697cdbc21d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_s1186085_2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04664"/>
            <a:ext cx="7992888" cy="6048672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ello_html_65ceafb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4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892899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hello_html_707f38f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Содержимое 12" descr="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484784"/>
            <a:ext cx="3600400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d2c2706ab55a6e477a697cdbc21d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Рисунок 5" descr="scale_1200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620688"/>
            <a:ext cx="6120680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23</Words>
  <Application>Microsoft Office PowerPoint</Application>
  <PresentationFormat>Экран (4:3)</PresentationFormat>
  <Paragraphs>6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Реп</dc:creator>
  <cp:lastModifiedBy>Реп</cp:lastModifiedBy>
  <cp:revision>24</cp:revision>
  <dcterms:created xsi:type="dcterms:W3CDTF">2021-04-24T18:31:14Z</dcterms:created>
  <dcterms:modified xsi:type="dcterms:W3CDTF">2021-04-25T18:22:58Z</dcterms:modified>
</cp:coreProperties>
</file>