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604E-3721-47EC-8CB3-3A73F37B22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D54D4-EF4F-4B14-91B4-0632248075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дме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2593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42976" y="1428736"/>
            <a:ext cx="664373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Добрый день, красны девицы да добры молодцы. Я Василиса Премудрая! Спешу сообщить вам, что Баба Яга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похитела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волшебную книгу сказок, вырвала страницу, разделила ее на части , и спрятала в разных местах.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Помогите пожалуйста ее отыскать!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Monotype Corsiva" pitchFamily="66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Monotype Corsiva" pitchFamily="66" charset="0"/>
                <a:cs typeface="Times New Roman" pitchFamily="18" charset="0"/>
              </a:rPr>
              <a:t>P.S</a:t>
            </a:r>
            <a:r>
              <a:rPr lang="ru-RU" sz="2800" dirty="0" smtClean="0">
                <a:latin typeface="Monotype Corsiva" pitchFamily="66" charset="0"/>
                <a:cs typeface="Times New Roman" pitchFamily="18" charset="0"/>
              </a:rPr>
              <a:t>. Где отыскать , я вам подскажу</a:t>
            </a:r>
            <a:r>
              <a:rPr lang="en-US" sz="2800" dirty="0" smtClean="0">
                <a:latin typeface="Monotype Corsiva" pitchFamily="66" charset="0"/>
                <a:cs typeface="Times New Roman" pitchFamily="18" charset="0"/>
              </a:rPr>
              <a:t>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31" name="AutoShape 7" descr="C:\Users\%D0%9E%D0%B4%D0%BC%D0%B5%D0%BD\Desktop\hello_html_m9d117f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C:\Users\%D0%9E%D0%B4%D0%BC%D0%B5%D0%BD\Desktop\hello_html_m9d117f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дме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1604" y="1908211"/>
            <a:ext cx="50006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Есть в комнате портрет,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Во всём на вас похожий.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Засмейтесь – и в ответ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Он засмеётся тоже.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Одме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5" cy="70009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00100" y="2092880"/>
            <a:ext cx="457203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Бьют  их , а они не плачут,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Только выше, выше скачут! 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Одме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7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00100" y="1285860"/>
            <a:ext cx="57150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Пишут они, когда диктуют,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Они  и чертят, и рисуют, –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 сегодня вечерком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Они  раскрасят наш альбом.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Одмен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3999" cy="6715148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142976" y="1928802"/>
            <a:ext cx="65008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Не куст, а с листочками,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Не человек, а разговаривает,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Не рубашка, а сшита.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72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homye</dc:creator>
  <cp:lastModifiedBy>homye</cp:lastModifiedBy>
  <cp:revision>4</cp:revision>
  <dcterms:created xsi:type="dcterms:W3CDTF">2022-05-18T16:40:58Z</dcterms:created>
  <dcterms:modified xsi:type="dcterms:W3CDTF">2022-05-18T17:18:03Z</dcterms:modified>
</cp:coreProperties>
</file>