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5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76" r:id="rId14"/>
    <p:sldId id="268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13" name="chimes.wav"/>
          </p:stSnd>
        </p:sndAc>
      </p:transition>
    </mc:Choice>
    <mc:Fallback>
      <p:transition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audio" Target="../media/audio1.wav"/><Relationship Id="rId2" Type="http://schemas.openxmlformats.org/officeDocument/2006/relationships/image" Target="../media/image27.GIF"/><Relationship Id="rId1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1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29.jpeg"/><Relationship Id="rId2" Type="http://schemas.openxmlformats.org/officeDocument/2006/relationships/image" Target="../media/image5.GIF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1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1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дзаголовок 3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Подготовила воспитатель высшей квалификационной категории      ГБОУ Школа 2097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Лосюк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О. В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31640" y="1556792"/>
            <a:ext cx="65955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появились книги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Донцова книги скачать txt - Форум - bookonline.uuoiu6.appspo…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332656"/>
            <a:ext cx="2160240" cy="1680937"/>
          </a:xfrm>
          <a:prstGeom prst="rect">
            <a:avLst/>
          </a:prstGeom>
          <a:noFill/>
        </p:spPr>
      </p:pic>
      <p:pic>
        <p:nvPicPr>
          <p:cNvPr id="21510" name="Picture 6" descr="Фото, самоубийство девушки, татуировки, настоящая любовь Фото - 11 Марта 2014 - Blog - Molgvard-m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1625474" cy="1916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3" name="chimes.wav"/>
          </p:stSnd>
        </p:sndAc>
      </p:transition>
    </mc:Choice>
    <mc:Fallback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548680"/>
            <a:ext cx="417646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появились первые книгопечатные станки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1560" y="692696"/>
            <a:ext cx="3600400" cy="4967640"/>
          </a:xfrm>
          <a:prstGeom prst="rect">
            <a:avLst/>
          </a:prstGeom>
        </p:spPr>
      </p:pic>
      <p:pic>
        <p:nvPicPr>
          <p:cNvPr id="6" name="Содержимое 6" descr="Организация празд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861048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3" name="chimes.wav"/>
          </p:stSnd>
        </p:sndAc>
      </p:transition>
    </mc:Choice>
    <mc:Fallback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5853113"/>
          </a:xfrm>
        </p:spPr>
        <p:txBody>
          <a:bodyPr/>
          <a:lstStyle/>
          <a:p>
            <a:pPr lvl="0" algn="ctr" defTabSz="449580" fontAlgn="base" hangingPunct="0"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None/>
            </a:pPr>
            <a:endParaRPr lang="en-US" altLang="ru-RU" b="1" i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fontAlgn="base" hangingPunct="0"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None/>
            </a:pPr>
            <a:r>
              <a:rPr lang="ru-RU" altLang="ru-RU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1564 года в Москве</a:t>
            </a:r>
            <a:endParaRPr lang="ru-RU" altLang="ru-RU" b="1" i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fontAlgn="base" hangingPunct="0"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None/>
            </a:pPr>
            <a:r>
              <a:rPr lang="ru-RU" altLang="ru-RU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 Федоров и Петр Тимофеев </a:t>
            </a:r>
            <a:endParaRPr lang="ru-RU" altLang="ru-RU" b="1" i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fontAlgn="base" hangingPunct="0"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None/>
            </a:pPr>
            <a:r>
              <a:rPr lang="ru-RU" altLang="ru-RU" b="1" i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напечатали первую книгу на Руси – </a:t>
            </a:r>
            <a:endParaRPr lang="ru-RU" altLang="ru-RU" b="1" i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580" fontAlgn="base" hangingPunct="0"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None/>
            </a:pPr>
            <a:r>
              <a:rPr lang="ru-RU" altLang="ru-RU" b="1" i="1" u="sng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«Апостол». </a:t>
            </a:r>
            <a:endParaRPr lang="ru-RU" altLang="ru-RU" b="1" i="1" u="sng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48264" y="4293096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тот день в Русской истор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2066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етопись изображает его идеалом русского князя - рисунки за линолеу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32040" y="273050"/>
            <a:ext cx="375476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выглядят современные книги.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72200" y="3717032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arry Potter and the Deathly Hallows 7 book. - 11 Марта 2014 - Blog - Nuclearn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8 весенних книжных новинок для детей. - 27 February 2014 - Blog - Soosibi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76673"/>
            <a:ext cx="3672408" cy="5472608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величайшее сокровище      человечества, кладезь мудрости, источник знаний.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s018.radikal.ru/i520/1202/61/95d9861ea49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852936" cy="38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6" descr="Организация празд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1703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3" name="chimes.wav"/>
          </p:stSnd>
        </p:sndAc>
      </p:transition>
    </mc:Choice>
    <mc:Fallback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73050"/>
            <a:ext cx="3826768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удивительное место, в котором хранится огромное количество книг - библиотека.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оссийская государственная детская библиотека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404664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нешние связи МАДОУ д/с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Организация празд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93096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чего нам нужны книги, вы знаете?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8184" y="371703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лшебная книг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3" name="chimes.wav"/>
          </p:stSnd>
        </p:sndAc>
      </p:transition>
    </mc:Choice>
    <mc:Fallback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73050"/>
            <a:ext cx="375476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несколько любимых книг.   Отгадайте, что это за книги. Смотрите, и угадывайте.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1484784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73050"/>
            <a:ext cx="375476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любимая сказка. </a:t>
            </a:r>
            <a:endParaRPr lang="ru-RU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догадались?   А кто ее написал? А какие еще сказки этого автора вы знаете?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3717032"/>
            <a:ext cx="2133873" cy="26971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Видео: СБОРНИК АУДИОСКАЗОК ДЛЯ ДЕТЕЙ СЛУШАТЬ ОНЛАЙН сказка о рыбаке и рыбке в картинках для детей - Мультляндия - видео для дете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332656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Организация празд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ЧИТЕЛЬ СЛОВЕСНОСТИ - ПОРТРЕТЫ ПИСАТЕЛЕЙ ХIХ В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15616" y="3212976"/>
            <a:ext cx="400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А.С. Пушкин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73050"/>
            <a:ext cx="360040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любимый рассказ. Догадались? </a:t>
            </a:r>
            <a:endParaRPr lang="ru-RU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его автор? Какие еще рассказы этого автора вы знаете?</a:t>
            </a:r>
            <a:endParaRPr lang="ru-RU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Н. Н. Носов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0232" y="422108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kazki-chudu.ru/Lider/Jivaya_shlyapa/Jivaya_Slyapa_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ивая шляпа - Фотоальбом - Сказки Маленькому Чуд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ряд ли стоит комментировать рассказы знаменитого Николая Николаевича - Картинка 13637/8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аленькие волшебники Портреты писател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717032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6" name="chimes.wav"/>
          </p:stSnd>
        </p:sndAc>
      </p:transition>
    </mc:Choice>
    <mc:Fallback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73050"/>
            <a:ext cx="3528392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знаете, чем рассказ отличается от сказки?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196752"/>
            <a:ext cx="3528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Книга, величайшее из чудес, созданное человеком</a:t>
            </a:r>
            <a:endParaRPr lang="ru-RU" dirty="0"/>
          </a:p>
        </p:txBody>
      </p:sp>
      <p:pic>
        <p:nvPicPr>
          <p:cNvPr id="4" name="Picture 2" descr="Скачать бесплатные Анимашки, анимационные картинки Книги, блокноты на - 30 Января 2014 - Blog - Teletravel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1844824"/>
            <a:ext cx="3384376" cy="2760382"/>
          </a:xfrm>
          <a:prstGeom prst="rect">
            <a:avLst/>
          </a:prstGeom>
          <a:noFill/>
        </p:spPr>
      </p:pic>
      <p:pic>
        <p:nvPicPr>
          <p:cNvPr id="5" name="Содержимое 6" descr="Организация празд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3" name="chimes.wav"/>
          </p:stSnd>
        </p:sndAc>
      </p:transition>
    </mc:Choice>
    <mc:Fallback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73050"/>
            <a:ext cx="396044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вы что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предпочитаете:сказки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рассказы?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052736"/>
            <a:ext cx="36004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73050"/>
            <a:ext cx="3754760" cy="58531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4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Сказа 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Рассказовна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Организация праздников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052736"/>
            <a:ext cx="36004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0032" y="332656"/>
            <a:ext cx="3672408" cy="5853113"/>
          </a:xfrm>
        </p:spPr>
        <p:txBody>
          <a:bodyPr>
            <a:normAutofit fontScale="92500"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4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умели говорить, но не умели писать. 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передавали информацию друг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  </a:t>
            </a:r>
            <a:r>
              <a:rPr lang="ru-RU" sz="4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40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узелков.</a:t>
            </a:r>
            <a:endParaRPr lang="ru-RU" sz="40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7388" y="2635122"/>
            <a:ext cx="3347920" cy="316292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629" y="332656"/>
            <a:ext cx="3059496" cy="2160240"/>
          </a:xfrm>
          <a:prstGeom prst="rect">
            <a:avLst/>
          </a:prstGeom>
        </p:spPr>
      </p:pic>
      <p:pic>
        <p:nvPicPr>
          <p:cNvPr id="9" name="Содержимое 6" descr="Организация праздников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86916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3050"/>
            <a:ext cx="3970784" cy="585311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каменных </a:t>
            </a:r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плитах люди рисовали картинки,</a:t>
            </a:r>
            <a:endParaRPr lang="ru-RU" sz="4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иероглифы</a:t>
            </a:r>
            <a:r>
              <a:rPr lang="ru-RU" sz="2800" b="1" i="1" u="sng" dirty="0">
                <a:solidFill>
                  <a:schemeClr val="tx2"/>
                </a:solidFill>
                <a:latin typeface="Arial" panose="020B0604020202020204"/>
              </a:rPr>
              <a:t>.</a:t>
            </a:r>
            <a:endParaRPr lang="ru-RU" sz="1800" u="sng" dirty="0">
              <a:solidFill>
                <a:schemeClr val="tx2"/>
              </a:solidFill>
              <a:latin typeface="Arial" panose="020B0604020202020204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9552" y="2852936"/>
            <a:ext cx="3636272" cy="314115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504" y="404664"/>
            <a:ext cx="3312368" cy="1944216"/>
          </a:xfrm>
          <a:prstGeom prst="rect">
            <a:avLst/>
          </a:prstGeom>
        </p:spPr>
      </p:pic>
      <p:pic>
        <p:nvPicPr>
          <p:cNvPr id="7" name="Содержимое 6" descr="Организация празд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585311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стали писать на глиняных дощечках. 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книга могла состоять из нескольких плиток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появилась </a:t>
            </a:r>
            <a:r>
              <a:rPr lang="ru-RU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клинопись.</a:t>
            </a:r>
            <a:endParaRPr lang="ru-RU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83568" y="620688"/>
            <a:ext cx="3492296" cy="22321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80" y="3356992"/>
            <a:ext cx="3456384" cy="2520280"/>
          </a:xfrm>
          <a:prstGeom prst="rect">
            <a:avLst/>
          </a:prstGeom>
        </p:spPr>
      </p:pic>
      <p:pic>
        <p:nvPicPr>
          <p:cNvPr id="7" name="Содержимое 6" descr="Организация празд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86916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04663"/>
            <a:ext cx="3744416" cy="554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5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появился </a:t>
            </a:r>
            <a:r>
              <a:rPr lang="ru-RU" sz="35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папирус. </a:t>
            </a:r>
            <a:r>
              <a:rPr lang="ru-RU" sz="35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листы папируса склеивали и получалась книга в виде длинного свитка около 6 м.</a:t>
            </a:r>
            <a:endParaRPr lang="ru-RU" sz="35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3528392" cy="265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mg-fotki.yandex.ru/get/6201/122864833.16/0_9acd7_d1e45dec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9"/>
            <a:ext cx="37385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6" descr="Организация празд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3050"/>
            <a:ext cx="3672408" cy="585311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4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книги из </a:t>
            </a:r>
            <a:r>
              <a:rPr lang="ru-RU" sz="4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воска.</a:t>
            </a:r>
            <a:endParaRPr lang="ru-RU" sz="4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4520" y="980728"/>
            <a:ext cx="3831456" cy="4824536"/>
          </a:xfrm>
          <a:prstGeom prst="rect">
            <a:avLst/>
          </a:prstGeom>
        </p:spPr>
      </p:pic>
      <p:pic>
        <p:nvPicPr>
          <p:cNvPr id="6" name="Содержимое 6" descr="Организация празд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5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3" name="chimes.wav"/>
          </p:stSnd>
        </p:sndAc>
      </p:transition>
    </mc:Choice>
    <mc:Fallback>
      <p:transition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76672"/>
            <a:ext cx="3754760" cy="564949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5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люди </a:t>
            </a:r>
            <a:r>
              <a:rPr lang="ru-RU" sz="35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на коре </a:t>
            </a:r>
            <a:r>
              <a:rPr lang="ru-RU" sz="35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березы- бересте. Такие книги называются </a:t>
            </a:r>
            <a:r>
              <a:rPr lang="ru-RU" sz="35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берестяные книги.</a:t>
            </a:r>
            <a:endParaRPr lang="ru-RU" sz="35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9552" y="2924944"/>
            <a:ext cx="3744416" cy="2942576"/>
          </a:xfrm>
          <a:prstGeom prst="rect">
            <a:avLst/>
          </a:prstGeom>
        </p:spPr>
      </p:pic>
      <p:pic>
        <p:nvPicPr>
          <p:cNvPr id="7" name="Picture 4" descr="http://im7-tub-ru.yandex.net/i?id=333647442-64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312368" cy="20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6" descr="Организация празд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73050"/>
            <a:ext cx="3528392" cy="585311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 изобрели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бумагу, появились </a:t>
            </a:r>
            <a:r>
              <a:rPr lang="ru-RU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рукописные книги.</a:t>
            </a:r>
            <a:endParaRPr lang="ru-RU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азбука рукописная книга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0972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422" y="836712"/>
            <a:ext cx="3611519" cy="2094055"/>
          </a:xfrm>
          <a:prstGeom prst="rect">
            <a:avLst/>
          </a:prstGeom>
        </p:spPr>
      </p:pic>
      <p:pic>
        <p:nvPicPr>
          <p:cNvPr id="7" name="Содержимое 6" descr="Организация празд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  <p:sndAc>
          <p:stSnd>
            <p:snd r:embed="rId4" name="chimes.wav"/>
          </p:stSnd>
        </p:sndAc>
      </p:transition>
    </mc:Choice>
    <mc:Fallback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mybook</Template>
  <TotalTime>0</TotalTime>
  <Words>1580</Words>
  <Application>WPS Presentation</Application>
  <PresentationFormat>Экран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Arial</vt:lpstr>
      <vt:lpstr>Calibri</vt:lpstr>
      <vt:lpstr>Microsoft YaHei</vt:lpstr>
      <vt:lpstr>Arial Unicode MS</vt:lpstr>
      <vt:lpstr>mybook</vt:lpstr>
      <vt:lpstr>PowerPoint 演示文稿</vt:lpstr>
      <vt:lpstr>Книга, величайшее из чудес, созданное человеком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появились книги</dc:title>
  <dc:creator>Samsung</dc:creator>
  <cp:lastModifiedBy>DEPO</cp:lastModifiedBy>
  <cp:revision>42</cp:revision>
  <dcterms:created xsi:type="dcterms:W3CDTF">2014-11-02T14:56:00Z</dcterms:created>
  <dcterms:modified xsi:type="dcterms:W3CDTF">2023-11-05T16:21:54Z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CC366DEF01D34CF1A4E2873BE1122711_12</vt:lpwstr>
  </property>
  <property fmtid="{D5CDD505-2E9C-101B-9397-08002B2CF9AE}" pid="3" name="KSOProductBuildVer">
    <vt:lpwstr>1049-12.2.0.13266</vt:lpwstr>
  </property>
</Properties>
</file>