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F5A0D3-279B-4FAD-92AD-D69AF3905DD5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852CBE-FE09-4B7D-B0A0-7845CF9B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um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143932" cy="4225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«Из опыта работы с детьми ОВЗ в общеобразовательной школе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2700" dirty="0" smtClean="0"/>
              <a:t>Подготовила: Проценко Н.Е.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500702"/>
            <a:ext cx="5114778" cy="11012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МБОУ СОШ № 2 имени Луначарского муниципального образования </a:t>
            </a:r>
            <a:r>
              <a:rPr lang="ru-RU" dirty="0" err="1" smtClean="0">
                <a:solidFill>
                  <a:srgbClr val="FFC000"/>
                </a:solidFill>
              </a:rPr>
              <a:t>Тимашевский</a:t>
            </a:r>
            <a:r>
              <a:rPr lang="ru-RU" dirty="0" smtClean="0">
                <a:solidFill>
                  <a:srgbClr val="FFC000"/>
                </a:solidFill>
              </a:rPr>
              <a:t> район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2023 </a:t>
            </a:r>
            <a:r>
              <a:rPr lang="ru-RU" dirty="0" smtClean="0">
                <a:solidFill>
                  <a:srgbClr val="FFC000"/>
                </a:solidFill>
              </a:rPr>
              <a:t>год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1 флешка\фото 1и 2-в\IMG_20181024_12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48989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2" tooltip="Государственное казенное общеобразовательное учреждение Краснодарского края специальная (коррекционная) школа-интернат ст-цы Медведовской"/>
              </a:rPr>
              <a:t>Государственное казенное общеобразовательное учреждение Краснодарского края специальная (коррекционная) школа-интернат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  <a:hlinkClick r:id="rId2" tooltip="Государственное казенное общеобразовательное учреждение Краснодарского края специальная (коррекционная) школа-интернат ст-цы Медведовской"/>
              </a:rPr>
              <a:t>ст-цы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2" tooltip="Государственное казенное общеобразовательное учреждение Краснодарского края специальная (коррекционная) школа-интернат ст-цы Медведовской"/>
              </a:rPr>
              <a:t> Медведовской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050" name="Picture 2" descr="C:\Users\Наталья\Desktop\P6065679-420x3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57562"/>
            <a:ext cx="4071934" cy="3053949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P6065684-420x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4111650" cy="3086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Таблица-сетка-часов-1-4-кл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34532" cy="581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Положение-об-оценке-качества-обучен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4842" cy="5521523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Положение-об-оценке-качества-обученност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4566803" cy="3481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речев прак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643306" cy="3643306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мат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00108"/>
            <a:ext cx="2828382" cy="3619502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окруж м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357430"/>
            <a:ext cx="2728718" cy="365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рус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57586" cy="4754934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357298"/>
            <a:ext cx="2655060" cy="3547556"/>
          </a:xfrm>
          <a:prstGeom prst="rect">
            <a:avLst/>
          </a:prstGeom>
          <a:noFill/>
        </p:spPr>
      </p:pic>
      <p:pic>
        <p:nvPicPr>
          <p:cNvPr id="6148" name="Picture 4" descr="C:\Users\Наталья\Desktop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018" y="1357298"/>
            <a:ext cx="2689982" cy="363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2857520" cy="4399769"/>
          </a:xfrm>
          <a:prstGeom prst="rect">
            <a:avLst/>
          </a:prstGeom>
          <a:noFill/>
        </p:spPr>
      </p:pic>
      <p:pic>
        <p:nvPicPr>
          <p:cNvPr id="7171" name="Picture 3" descr="C:\Users\Наталья\Desktop\IMG_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176199" cy="445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_dlya ovz_5c221d0e869d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96848" cy="5441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36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«Из опыта работы с детьми ОВЗ в общеобразовательной школе»                      Подготовила: Проценко Н.Е.</vt:lpstr>
      <vt:lpstr>Слайд 2</vt:lpstr>
      <vt:lpstr>Государственное казенное общеобразовательное учреждение Краснодарского края специальная (коррекционная) школа-интернат ст-цы Медведовской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</cp:revision>
  <dcterms:created xsi:type="dcterms:W3CDTF">2020-11-04T13:05:22Z</dcterms:created>
  <dcterms:modified xsi:type="dcterms:W3CDTF">2023-02-13T18:28:30Z</dcterms:modified>
</cp:coreProperties>
</file>