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8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61" r:id="rId12"/>
    <p:sldId id="260" r:id="rId13"/>
    <p:sldId id="259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A3B8-1F07-4405-8AB5-EA167D06D671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02D4-43D1-4BA1-AA97-731DEE0D5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A3B8-1F07-4405-8AB5-EA167D06D671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02D4-43D1-4BA1-AA97-731DEE0D5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A3B8-1F07-4405-8AB5-EA167D06D671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02D4-43D1-4BA1-AA97-731DEE0D5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8C4A-98C8-4558-A92A-CDB509914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1C42-F39E-4F06-B689-387D8B7DED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235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8C4A-98C8-4558-A92A-CDB509914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1C42-F39E-4F06-B689-387D8B7DED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83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8C4A-98C8-4558-A92A-CDB509914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1C42-F39E-4F06-B689-387D8B7DED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29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8C4A-98C8-4558-A92A-CDB509914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1C42-F39E-4F06-B689-387D8B7DED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73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8C4A-98C8-4558-A92A-CDB509914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1C42-F39E-4F06-B689-387D8B7DED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452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8C4A-98C8-4558-A92A-CDB509914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1C42-F39E-4F06-B689-387D8B7DED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51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8C4A-98C8-4558-A92A-CDB509914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1C42-F39E-4F06-B689-387D8B7DED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68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8C4A-98C8-4558-A92A-CDB509914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1C42-F39E-4F06-B689-387D8B7DED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037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A3B8-1F07-4405-8AB5-EA167D06D671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02D4-43D1-4BA1-AA97-731DEE0D5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8C4A-98C8-4558-A92A-CDB509914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1C42-F39E-4F06-B689-387D8B7DED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81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8C4A-98C8-4558-A92A-CDB509914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1C42-F39E-4F06-B689-387D8B7DED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92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8C4A-98C8-4558-A92A-CDB509914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1C42-F39E-4F06-B689-387D8B7DED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07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8C4A-98C8-4558-A92A-CDB509914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1C42-F39E-4F06-B689-387D8B7DED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286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8C4A-98C8-4558-A92A-CDB509914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1C42-F39E-4F06-B689-387D8B7DED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340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8C4A-98C8-4558-A92A-CDB509914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1C42-F39E-4F06-B689-387D8B7DED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443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8C4A-98C8-4558-A92A-CDB509914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1C42-F39E-4F06-B689-387D8B7DED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599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8C4A-98C8-4558-A92A-CDB509914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1C42-F39E-4F06-B689-387D8B7DED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029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8C4A-98C8-4558-A92A-CDB509914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1C42-F39E-4F06-B689-387D8B7DED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903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8C4A-98C8-4558-A92A-CDB509914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1C42-F39E-4F06-B689-387D8B7DED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261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A3B8-1F07-4405-8AB5-EA167D06D671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02D4-43D1-4BA1-AA97-731DEE0D5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8C4A-98C8-4558-A92A-CDB509914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1C42-F39E-4F06-B689-387D8B7DED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384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8C4A-98C8-4558-A92A-CDB509914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1C42-F39E-4F06-B689-387D8B7DED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437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8C4A-98C8-4558-A92A-CDB509914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1C42-F39E-4F06-B689-387D8B7DED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7845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8C4A-98C8-4558-A92A-CDB509914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1C42-F39E-4F06-B689-387D8B7DED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A3B8-1F07-4405-8AB5-EA167D06D671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02D4-43D1-4BA1-AA97-731DEE0D5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A3B8-1F07-4405-8AB5-EA167D06D671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02D4-43D1-4BA1-AA97-731DEE0D5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A3B8-1F07-4405-8AB5-EA167D06D671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02D4-43D1-4BA1-AA97-731DEE0D5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A3B8-1F07-4405-8AB5-EA167D06D671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02D4-43D1-4BA1-AA97-731DEE0D5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A3B8-1F07-4405-8AB5-EA167D06D671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02D4-43D1-4BA1-AA97-731DEE0D5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A3B8-1F07-4405-8AB5-EA167D06D671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02D4-43D1-4BA1-AA97-731DEE0D5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7A3B8-1F07-4405-8AB5-EA167D06D671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202D4-43D1-4BA1-AA97-731DEE0D5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F8C4A-98C8-4558-A92A-CDB509914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51C42-F39E-4F06-B689-387D8B7DED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5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F8C4A-98C8-4558-A92A-CDB509914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51C42-F39E-4F06-B689-387D8B7DED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59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5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892480" cy="66606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764704"/>
            <a:ext cx="9144000" cy="5219054"/>
          </a:xfrm>
        </p:spPr>
      </p:pic>
      <p:pic>
        <p:nvPicPr>
          <p:cNvPr id="3" name="konga-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077200" y="508518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476672"/>
            <a:ext cx="9324528" cy="5322093"/>
          </a:xfrm>
        </p:spPr>
      </p:pic>
      <p:pic>
        <p:nvPicPr>
          <p:cNvPr id="3" name="cuvasi-treshhetki_NY582pN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34027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476672"/>
            <a:ext cx="9083592" cy="5184576"/>
          </a:xfrm>
        </p:spPr>
      </p:pic>
      <p:pic>
        <p:nvPicPr>
          <p:cNvPr id="3" name="Завораживающая игра на волынке от наших предков - Чувашская волынка_ _шӑпӑр_ и _сарнай_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Закладка 1" time="16614.8393"/>
                  </p14:bmkLst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668344" y="42210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9622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strategy24.ru/images/news/201811/232e762b83b249c40b60cdbc8302f9c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4" t="7658" r="60354" b="71042"/>
          <a:stretch/>
        </p:blipFill>
        <p:spPr bwMode="auto">
          <a:xfrm>
            <a:off x="1254297" y="857251"/>
            <a:ext cx="6636600" cy="428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trategy24.ru/images/news/201811/232e762b83b249c40b60cdbc8302f9c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4" t="62145" r="24305" b="6896"/>
          <a:stretch/>
        </p:blipFill>
        <p:spPr bwMode="auto">
          <a:xfrm>
            <a:off x="1254297" y="4137163"/>
            <a:ext cx="6635406" cy="186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trategy24.ru/images/news/201811/232e762b83b249c40b60cdbc8302f9c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71" b="62766" l="24043" r="75816">
                        <a14:backgroundMark x1="40638" y1="29787" x2="44752" y2="18389"/>
                        <a14:backgroundMark x1="43546" y1="28723" x2="45603" y2="22036"/>
                        <a14:backgroundMark x1="47305" y1="15350" x2="52553" y2="17781"/>
                        <a14:backgroundMark x1="54610" y1="15957" x2="59362" y2="29179"/>
                        <a14:backgroundMark x1="55532" y1="24772" x2="56950" y2="28419"/>
                        <a14:backgroundMark x1="48582" y1="20517" x2="53050" y2="205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54" t="7658" r="24305" b="6896"/>
          <a:stretch/>
        </p:blipFill>
        <p:spPr bwMode="auto">
          <a:xfrm>
            <a:off x="1254297" y="857251"/>
            <a:ext cx="6635406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strategy24.ru/images/news/201811/232e762b83b249c40b60cdbc8302f9c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71" b="62766" l="24043" r="75816">
                        <a14:foregroundMark x1="48936" y1="11550" x2="49858" y2="13678"/>
                        <a14:foregroundMark x1="55177" y1="20669" x2="55957" y2="23100"/>
                        <a14:backgroundMark x1="42128" y1="34195" x2="48014" y2="22492"/>
                        <a14:backgroundMark x1="44255" y1="39970" x2="57092" y2="39970"/>
                        <a14:backgroundMark x1="35532" y1="53799" x2="53759" y2="69453"/>
                        <a14:backgroundMark x1="47943" y1="22948" x2="53617" y2="43921"/>
                        <a14:backgroundMark x1="44184" y1="34195" x2="51631" y2="47264"/>
                        <a14:backgroundMark x1="51489" y1="23708" x2="57376" y2="43161"/>
                        <a14:backgroundMark x1="49291" y1="52280" x2="54681" y2="57143"/>
                        <a14:backgroundMark x1="51489" y1="61094" x2="63617" y2="61094"/>
                        <a14:backgroundMark x1="29858" y1="56991" x2="37730" y2="63070"/>
                        <a14:backgroundMark x1="51348" y1="55471" x2="51418" y2="60486"/>
                        <a14:backgroundMark x1="54539" y1="59574" x2="73617" y2="60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54" t="7658" r="24305" b="6896"/>
          <a:stretch/>
        </p:blipFill>
        <p:spPr bwMode="auto">
          <a:xfrm>
            <a:off x="1254297" y="857251"/>
            <a:ext cx="6635406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79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tatic.tildacdn.com/aba94275-9ebf-446f-aa70-7b0c5624162c/gossimvo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0501">
                        <a14:backgroundMark x1="6994" y1="21066" x2="2818" y2="82234"/>
                        <a14:backgroundMark x1="7724" y1="82234" x2="23695" y2="91371"/>
                        <a14:backgroundMark x1="35386" y1="19289" x2="35491" y2="76650"/>
                        <a14:backgroundMark x1="34760" y1="73096" x2="24635" y2="88071"/>
                        <a14:backgroundMark x1="19624" y1="85279" x2="32150" y2="91371"/>
                        <a14:backgroundMark x1="33716" y1="20812" x2="31837" y2="56599"/>
                        <a14:backgroundMark x1="7307" y1="34772" x2="8038" y2="56345"/>
                        <a14:backgroundMark x1="9290" y1="40102" x2="8559" y2="46701"/>
                        <a14:backgroundMark x1="31420" y1="39340" x2="31420" y2="47462"/>
                        <a14:backgroundMark x1="7933" y1="20305" x2="8038" y2="30457"/>
                        <a14:backgroundMark x1="32777" y1="20051" x2="32255" y2="28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9363"/>
          <a:stretch/>
        </p:blipFill>
        <p:spPr bwMode="auto">
          <a:xfrm>
            <a:off x="2030925" y="857250"/>
            <a:ext cx="508214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tatic.tildacdn.com/aba94275-9ebf-446f-aa70-7b0c5624162c/gossimvo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0710">
                        <a14:foregroundMark x1="8142" y1="4822" x2="30271" y2="8629"/>
                        <a14:backgroundMark x1="4071" y1="21574" x2="34342" y2="93655"/>
                        <a14:backgroundMark x1="6054" y1="90102" x2="38935" y2="18274"/>
                        <a14:backgroundMark x1="4593" y1="20051" x2="34656" y2="25888"/>
                        <a14:backgroundMark x1="26722" y1="32995" x2="34864" y2="80457"/>
                        <a14:backgroundMark x1="8977" y1="26904" x2="7620" y2="82995"/>
                        <a14:backgroundMark x1="10438" y1="36041" x2="29123" y2="37817"/>
                        <a14:backgroundMark x1="36534" y1="30457" x2="36639" y2="76650"/>
                        <a14:backgroundMark x1="3862" y1="22589" x2="4175" y2="85279"/>
                        <a14:backgroundMark x1="8455" y1="91624" x2="29332" y2="90609"/>
                        <a14:backgroundMark x1="9499" y1="24365" x2="30271" y2="28680"/>
                        <a14:backgroundMark x1="10230" y1="39086" x2="13257" y2="70812"/>
                        <a14:backgroundMark x1="24948" y1="48731" x2="26722" y2="73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9363"/>
          <a:stretch/>
        </p:blipFill>
        <p:spPr bwMode="auto">
          <a:xfrm>
            <a:off x="2030925" y="857250"/>
            <a:ext cx="508214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tatic.tildacdn.com/aba94275-9ebf-446f-aa70-7b0c5624162c/gossimvo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46" l="0" r="40710">
                        <a14:backgroundMark x1="17223" y1="6599" x2="15031" y2="76142"/>
                        <a14:backgroundMark x1="24426" y1="13706" x2="24635" y2="76142"/>
                        <a14:backgroundMark x1="11691" y1="19797" x2="27871" y2="74112"/>
                        <a14:backgroundMark x1="12526" y1="67259" x2="19520" y2="54822"/>
                        <a14:backgroundMark x1="28706" y1="18274" x2="26722" y2="55838"/>
                        <a14:backgroundMark x1="10752" y1="21827" x2="12109" y2="53046"/>
                        <a14:backgroundMark x1="9916" y1="24619" x2="8768" y2="34518"/>
                        <a14:backgroundMark x1="9916" y1="36041" x2="11900" y2="49239"/>
                        <a14:backgroundMark x1="10960" y1="56599" x2="9812" y2="66751"/>
                        <a14:backgroundMark x1="11587" y1="49239" x2="11065" y2="55330"/>
                        <a14:backgroundMark x1="17328" y1="67513" x2="26096" y2="69289"/>
                        <a14:backgroundMark x1="18894" y1="80203" x2="24739" y2="80203"/>
                        <a14:backgroundMark x1="14405" y1="72843" x2="24739" y2="73096"/>
                        <a14:backgroundMark x1="30063" y1="21574" x2="29228" y2="39848"/>
                        <a14:backgroundMark x1="31002" y1="24619" x2="31420" y2="35533"/>
                        <a14:backgroundMark x1="29228" y1="41371" x2="29749" y2="69543"/>
                        <a14:backgroundMark x1="8351" y1="35533" x2="9499" y2="38832"/>
                        <a14:backgroundMark x1="8977" y1="19797" x2="9395" y2="25127"/>
                        <a14:backgroundMark x1="31106" y1="35533" x2="28914" y2="42893"/>
                        <a14:backgroundMark x1="31733" y1="32741" x2="31733" y2="34772"/>
                        <a14:backgroundMark x1="31524" y1="28426" x2="31420" y2="34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9363"/>
          <a:stretch/>
        </p:blipFill>
        <p:spPr bwMode="auto">
          <a:xfrm>
            <a:off x="2030926" y="857250"/>
            <a:ext cx="508214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17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03" y="404664"/>
            <a:ext cx="8784976" cy="6087714"/>
          </a:xfrm>
        </p:spPr>
      </p:pic>
    </p:spTree>
    <p:extLst>
      <p:ext uri="{BB962C8B-B14F-4D97-AF65-F5344CB8AC3E}">
        <p14:creationId xmlns:p14="http://schemas.microsoft.com/office/powerpoint/2010/main" val="162724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4664"/>
            <a:ext cx="7488832" cy="6303101"/>
          </a:xfrm>
        </p:spPr>
      </p:pic>
    </p:spTree>
    <p:extLst>
      <p:ext uri="{BB962C8B-B14F-4D97-AF65-F5344CB8AC3E}">
        <p14:creationId xmlns:p14="http://schemas.microsoft.com/office/powerpoint/2010/main" val="313402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0"/>
            <a:ext cx="6984776" cy="6630881"/>
          </a:xfrm>
        </p:spPr>
      </p:pic>
    </p:spTree>
    <p:extLst>
      <p:ext uri="{BB962C8B-B14F-4D97-AF65-F5344CB8AC3E}">
        <p14:creationId xmlns:p14="http://schemas.microsoft.com/office/powerpoint/2010/main" val="345835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00" y="274638"/>
            <a:ext cx="7715200" cy="6742764"/>
          </a:xfrm>
        </p:spPr>
      </p:pic>
    </p:spTree>
    <p:extLst>
      <p:ext uri="{BB962C8B-B14F-4D97-AF65-F5344CB8AC3E}">
        <p14:creationId xmlns:p14="http://schemas.microsoft.com/office/powerpoint/2010/main" val="411036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чув хоровод Агее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187" y="548680"/>
            <a:ext cx="8923813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4" y="332656"/>
            <a:ext cx="9793088" cy="55895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0</Words>
  <Application>Microsoft Office PowerPoint</Application>
  <PresentationFormat>Экран (4:3)</PresentationFormat>
  <Paragraphs>0</Paragraphs>
  <Slides>12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RePack by Diakov</cp:lastModifiedBy>
  <cp:revision>16</cp:revision>
  <dcterms:created xsi:type="dcterms:W3CDTF">2023-10-06T13:03:05Z</dcterms:created>
  <dcterms:modified xsi:type="dcterms:W3CDTF">2023-10-10T08:30:59Z</dcterms:modified>
</cp:coreProperties>
</file>