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1" r:id="rId2"/>
    <p:sldId id="292" r:id="rId3"/>
    <p:sldId id="293" r:id="rId4"/>
    <p:sldId id="294" r:id="rId5"/>
    <p:sldId id="302" r:id="rId6"/>
    <p:sldId id="296" r:id="rId7"/>
    <p:sldId id="297" r:id="rId8"/>
    <p:sldId id="298" r:id="rId9"/>
    <p:sldId id="299" r:id="rId10"/>
    <p:sldId id="301" r:id="rId11"/>
    <p:sldId id="27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723" y="2928272"/>
            <a:ext cx="6341537" cy="377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3433" y="858786"/>
            <a:ext cx="10225136" cy="3100478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</a:t>
            </a: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-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 российского</a:t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</a:t>
            </a:r>
            <a:r>
              <a:rPr lang="ru-RU" sz="5400" dirty="0">
                <a:solidFill>
                  <a:srgbClr val="800000"/>
                </a:solidFill>
              </a:rPr>
              <a:t/>
            </a:r>
            <a:br>
              <a:rPr lang="ru-RU" sz="5400" dirty="0">
                <a:solidFill>
                  <a:srgbClr val="800000"/>
                </a:solidFill>
              </a:rPr>
            </a:br>
            <a:endParaRPr lang="ru-RU" sz="5400" dirty="0">
              <a:solidFill>
                <a:srgbClr val="800000"/>
              </a:solidFill>
            </a:endParaRP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AutoShape 2" descr="https://thumbor.newswave.ru/vzDS2X6zPV-eB8voWWeZEBCpdtE=/500x0/https:/sib-hleb.ru/media/images/news/2020/05/142-05-20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64721" y="388729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 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ноября 2022 года 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809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88243" y="1705905"/>
            <a:ext cx="8352928" cy="522957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Достоинство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и свобода человека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Патриотизм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Гражданственность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Служение Отечеству и ответственность за его судьбу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Высокие нравственные идеалы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Крепкая семья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Созидательный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 духовного над материальным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Гуманизм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Милосердие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Справедливость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Коллективизм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Взаимопомощь и взаимоуважение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Историческая память и преемственность поколений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Единство народов России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04" y="1041726"/>
            <a:ext cx="3221209" cy="477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5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9761" b="21020"/>
          <a:stretch/>
        </p:blipFill>
        <p:spPr>
          <a:xfrm>
            <a:off x="252940" y="224644"/>
            <a:ext cx="11675707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7368" y="-25829"/>
            <a:ext cx="10225136" cy="16826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Спасибо за сотрудничество!</a:t>
            </a:r>
            <a:endParaRPr lang="ru-RU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279577" y="1340768"/>
            <a:ext cx="7920880" cy="4318827"/>
            <a:chOff x="2913119" y="1789269"/>
            <a:chExt cx="6686675" cy="348623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3119" y="1789269"/>
              <a:ext cx="5108891" cy="347502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8209" y="1789269"/>
              <a:ext cx="1631585" cy="3486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2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5732" y="986940"/>
            <a:ext cx="81965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обычай, установившийся порядок поведения, в быту, а также то, что перешло от одного поколения к другому, унаследовано от предков.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4851"/>
          <a:stretch/>
        </p:blipFill>
        <p:spPr>
          <a:xfrm>
            <a:off x="9319825" y="1088815"/>
            <a:ext cx="2384653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35734" y="4496462"/>
            <a:ext cx="80648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важность, значимость, польза, полезность чего-либо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08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64721" y="388729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 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ноября 2022 года №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809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88243" y="1705905"/>
            <a:ext cx="8352928" cy="522957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Достоинство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и свобода человека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Патриотизм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Гражданственность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Служение Отечеству и ответственность за его судьбу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Высокие нравственные идеалы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Крепкая семья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Созидательный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 духовного над материальным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Гуманизм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Милосердие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Справедливость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Коллективизм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Взаимопомощь и взаимоуважение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Историческая память и преемственность поколений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Единство народов России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04" y="1041726"/>
            <a:ext cx="3221209" cy="477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33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723" y="2928272"/>
            <a:ext cx="6341537" cy="377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3433" y="858786"/>
            <a:ext cx="10225136" cy="3100478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</a:t>
            </a: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-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 российского</a:t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</a:t>
            </a:r>
            <a:r>
              <a:rPr lang="ru-RU" sz="5400" dirty="0">
                <a:solidFill>
                  <a:srgbClr val="800000"/>
                </a:solidFill>
              </a:rPr>
              <a:t/>
            </a:r>
            <a:br>
              <a:rPr lang="ru-RU" sz="5400" dirty="0">
                <a:solidFill>
                  <a:srgbClr val="800000"/>
                </a:solidFill>
              </a:rPr>
            </a:br>
            <a:endParaRPr lang="ru-RU" sz="5400" dirty="0">
              <a:solidFill>
                <a:srgbClr val="800000"/>
              </a:solidFill>
            </a:endParaRP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AutoShape 2" descr="https://thumbor.newswave.ru/vzDS2X6zPV-eB8voWWeZEBCpdtE=/500x0/https:/sib-hleb.ru/media/images/news/2020/05/142-05-20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VID-20230407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0376" y="5013176"/>
            <a:ext cx="2327920" cy="12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15FE1C-4B0A-4F81-B6C9-50FE50C5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83468"/>
            <a:ext cx="10083568" cy="648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33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ТН2\Downloads\притча.jpg"/>
          <p:cNvPicPr>
            <a:picLocks noChangeAspect="1" noChangeArrowheads="1"/>
          </p:cNvPicPr>
          <p:nvPr/>
        </p:nvPicPr>
        <p:blipFill rotWithShape="1">
          <a:blip r:embed="rId3"/>
          <a:srcRect l="19879" t="20938" r="8362" b="3200"/>
          <a:stretch/>
        </p:blipFill>
        <p:spPr bwMode="auto">
          <a:xfrm>
            <a:off x="2913118" y="1280400"/>
            <a:ext cx="6711274" cy="5321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56187" y="-118028"/>
            <a:ext cx="10225136" cy="1682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Притча «Ладная семья»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6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15480" y="176034"/>
            <a:ext cx="8791892" cy="1682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3432" y="1858649"/>
            <a:ext cx="9073008" cy="3619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семья – это здание, то какое…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семья – это цвет, то какой…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семья – это музыка, то какая…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семья – это геометрическая фигура, то какая…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семья – это настроение, то какое…</a:t>
            </a:r>
            <a:endParaRPr lang="ru-RU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528" y="4260520"/>
            <a:ext cx="2655448" cy="24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Н2\Desktop\Презентации\i-10-8-800x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5"/>
          <p:cNvSpPr txBox="1">
            <a:spLocks/>
          </p:cNvSpPr>
          <p:nvPr/>
        </p:nvSpPr>
        <p:spPr>
          <a:xfrm>
            <a:off x="2913118" y="38284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20531" y="290299"/>
            <a:ext cx="10225136" cy="1682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парах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60112" y="1900857"/>
            <a:ext cx="9545975" cy="30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Терпение, лень, доверие.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Согласие, чуткость, скандал.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Забота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уважение, зло.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Понимание, равнодушие, ответственность.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Жадность, доброта, честность.</a:t>
            </a:r>
            <a:endParaRPr lang="ru-RU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528" y="4260520"/>
            <a:ext cx="2655448" cy="24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</TotalTime>
  <Words>237</Words>
  <Application>Microsoft Office PowerPoint</Application>
  <PresentationFormat>Широкоэкранный</PresentationFormat>
  <Paragraphs>57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Segoe UI Black</vt:lpstr>
      <vt:lpstr>Symbol</vt:lpstr>
      <vt:lpstr>Times New Roman</vt:lpstr>
      <vt:lpstr>Тема Office</vt:lpstr>
      <vt:lpstr>Традиционные ценности -  основа российского общества </vt:lpstr>
      <vt:lpstr>Презентация PowerPoint</vt:lpstr>
      <vt:lpstr>Презентация PowerPoint</vt:lpstr>
      <vt:lpstr>Презентация PowerPoint</vt:lpstr>
      <vt:lpstr>Традиционные ценности -  основа российского общества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ТН2</dc:creator>
  <cp:lastModifiedBy>Денис Налапко</cp:lastModifiedBy>
  <cp:revision>69</cp:revision>
  <dcterms:created xsi:type="dcterms:W3CDTF">2023-03-16T08:09:46Z</dcterms:created>
  <dcterms:modified xsi:type="dcterms:W3CDTF">2023-04-10T09:50:00Z</dcterms:modified>
</cp:coreProperties>
</file>